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73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9" r:id="rId11"/>
    <p:sldId id="287" r:id="rId12"/>
    <p:sldId id="280" r:id="rId13"/>
    <p:sldId id="290" r:id="rId14"/>
    <p:sldId id="285" r:id="rId15"/>
    <p:sldId id="288" r:id="rId16"/>
    <p:sldId id="282" r:id="rId17"/>
    <p:sldId id="283" r:id="rId18"/>
    <p:sldId id="286" r:id="rId19"/>
    <p:sldId id="28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A6E00-5382-4918-98AC-FBE01BFF9951}" v="592" dt="2024-02-06T18:35:14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57" autoAdjust="0"/>
  </p:normalViewPr>
  <p:slideViewPr>
    <p:cSldViewPr snapToGrid="0">
      <p:cViewPr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sajee, Nabil M." userId="600d6b27-87a6-4bfb-bab6-48439f8b7e18" providerId="ADAL" clId="{98BA6E00-5382-4918-98AC-FBE01BFF9951}"/>
    <pc:docChg chg="undo custSel addSld delSld modSld sldOrd">
      <pc:chgData name="Essajee, Nabil M." userId="600d6b27-87a6-4bfb-bab6-48439f8b7e18" providerId="ADAL" clId="{98BA6E00-5382-4918-98AC-FBE01BFF9951}" dt="2024-02-06T18:35:14.874" v="4983"/>
      <pc:docMkLst>
        <pc:docMk/>
      </pc:docMkLst>
      <pc:sldChg chg="modSp mod">
        <pc:chgData name="Essajee, Nabil M." userId="600d6b27-87a6-4bfb-bab6-48439f8b7e18" providerId="ADAL" clId="{98BA6E00-5382-4918-98AC-FBE01BFF9951}" dt="2024-01-30T06:13:11.020" v="1400" actId="20577"/>
        <pc:sldMkLst>
          <pc:docMk/>
          <pc:sldMk cId="4126494259" sldId="256"/>
        </pc:sldMkLst>
        <pc:spChg chg="mod">
          <ac:chgData name="Essajee, Nabil M." userId="600d6b27-87a6-4bfb-bab6-48439f8b7e18" providerId="ADAL" clId="{98BA6E00-5382-4918-98AC-FBE01BFF9951}" dt="2024-01-30T06:13:11.020" v="1400" actId="20577"/>
          <ac:spMkLst>
            <pc:docMk/>
            <pc:sldMk cId="4126494259" sldId="256"/>
            <ac:spMk id="3" creationId="{48856145-1402-D31A-84AC-F76F98A53574}"/>
          </ac:spMkLst>
        </pc:spChg>
      </pc:sldChg>
      <pc:sldChg chg="addSp delSp modSp mod setBg modClrScheme modAnim chgLayout">
        <pc:chgData name="Essajee, Nabil M." userId="600d6b27-87a6-4bfb-bab6-48439f8b7e18" providerId="ADAL" clId="{98BA6E00-5382-4918-98AC-FBE01BFF9951}" dt="2024-02-05T14:04:23.289" v="3319" actId="20577"/>
        <pc:sldMkLst>
          <pc:docMk/>
          <pc:sldMk cId="1788506320" sldId="258"/>
        </pc:sldMkLst>
        <pc:spChg chg="mod ord">
          <ac:chgData name="Essajee, Nabil M." userId="600d6b27-87a6-4bfb-bab6-48439f8b7e18" providerId="ADAL" clId="{98BA6E00-5382-4918-98AC-FBE01BFF9951}" dt="2024-01-30T06:07:24.718" v="1213" actId="26606"/>
          <ac:spMkLst>
            <pc:docMk/>
            <pc:sldMk cId="1788506320" sldId="258"/>
            <ac:spMk id="2" creationId="{26327A10-D9DB-9A4C-79C6-6239ED769356}"/>
          </ac:spMkLst>
        </pc:spChg>
        <pc:spChg chg="mod ord">
          <ac:chgData name="Essajee, Nabil M." userId="600d6b27-87a6-4bfb-bab6-48439f8b7e18" providerId="ADAL" clId="{98BA6E00-5382-4918-98AC-FBE01BFF9951}" dt="2024-02-05T14:04:23.289" v="3319" actId="20577"/>
          <ac:spMkLst>
            <pc:docMk/>
            <pc:sldMk cId="1788506320" sldId="258"/>
            <ac:spMk id="3" creationId="{AEB54264-D8AD-A554-4A1D-64F70CAAD49D}"/>
          </ac:spMkLst>
        </pc:spChg>
        <pc:spChg chg="add del mod ord">
          <ac:chgData name="Essajee, Nabil M." userId="600d6b27-87a6-4bfb-bab6-48439f8b7e18" providerId="ADAL" clId="{98BA6E00-5382-4918-98AC-FBE01BFF9951}" dt="2024-01-30T05:20:25.062" v="467"/>
          <ac:spMkLst>
            <pc:docMk/>
            <pc:sldMk cId="1788506320" sldId="258"/>
            <ac:spMk id="4" creationId="{266FC039-BE2F-0D4B-6E4F-FB4C1360A9C7}"/>
          </ac:spMkLst>
        </pc:spChg>
        <pc:spChg chg="add del mod">
          <ac:chgData name="Essajee, Nabil M." userId="600d6b27-87a6-4bfb-bab6-48439f8b7e18" providerId="ADAL" clId="{98BA6E00-5382-4918-98AC-FBE01BFF9951}" dt="2024-02-05T14:03:32.309" v="3299" actId="21"/>
          <ac:spMkLst>
            <pc:docMk/>
            <pc:sldMk cId="1788506320" sldId="258"/>
            <ac:spMk id="4" creationId="{A97A8CBB-EEA8-746F-2215-CABB2D3383B9}"/>
          </ac:spMkLst>
        </pc:spChg>
        <pc:spChg chg="add del mod">
          <ac:chgData name="Essajee, Nabil M." userId="600d6b27-87a6-4bfb-bab6-48439f8b7e18" providerId="ADAL" clId="{98BA6E00-5382-4918-98AC-FBE01BFF9951}" dt="2024-01-30T06:07:10.741" v="1212"/>
          <ac:spMkLst>
            <pc:docMk/>
            <pc:sldMk cId="1788506320" sldId="258"/>
            <ac:spMk id="8" creationId="{60A9032F-BB65-BDE4-CAAB-A21328722C02}"/>
          </ac:spMkLst>
        </pc:spChg>
        <pc:spChg chg="add">
          <ac:chgData name="Essajee, Nabil M." userId="600d6b27-87a6-4bfb-bab6-48439f8b7e18" providerId="ADAL" clId="{98BA6E00-5382-4918-98AC-FBE01BFF9951}" dt="2024-01-30T06:07:24.718" v="1213" actId="26606"/>
          <ac:spMkLst>
            <pc:docMk/>
            <pc:sldMk cId="1788506320" sldId="258"/>
            <ac:spMk id="14" creationId="{A6EF5A53-0A64-4CA5-B9C7-1CB97CB5CF1C}"/>
          </ac:spMkLst>
        </pc:spChg>
        <pc:spChg chg="add">
          <ac:chgData name="Essajee, Nabil M." userId="600d6b27-87a6-4bfb-bab6-48439f8b7e18" providerId="ADAL" clId="{98BA6E00-5382-4918-98AC-FBE01BFF9951}" dt="2024-01-30T06:07:24.718" v="1213" actId="26606"/>
          <ac:spMkLst>
            <pc:docMk/>
            <pc:sldMk cId="1788506320" sldId="258"/>
            <ac:spMk id="16" creationId="{34ABFBEA-4EB0-4D02-A2C0-1733CD3D6F12}"/>
          </ac:spMkLst>
        </pc:spChg>
        <pc:spChg chg="add">
          <ac:chgData name="Essajee, Nabil M." userId="600d6b27-87a6-4bfb-bab6-48439f8b7e18" providerId="ADAL" clId="{98BA6E00-5382-4918-98AC-FBE01BFF9951}" dt="2024-01-30T06:07:24.718" v="1213" actId="26606"/>
          <ac:spMkLst>
            <pc:docMk/>
            <pc:sldMk cId="1788506320" sldId="258"/>
            <ac:spMk id="18" creationId="{19E083F6-57F4-487B-A766-EA0462B1EED8}"/>
          </ac:spMkLst>
        </pc:spChg>
        <pc:spChg chg="add">
          <ac:chgData name="Essajee, Nabil M." userId="600d6b27-87a6-4bfb-bab6-48439f8b7e18" providerId="ADAL" clId="{98BA6E00-5382-4918-98AC-FBE01BFF9951}" dt="2024-01-30T06:07:24.718" v="1213" actId="26606"/>
          <ac:spMkLst>
            <pc:docMk/>
            <pc:sldMk cId="1788506320" sldId="258"/>
            <ac:spMk id="20" creationId="{987A0FBA-CC04-4256-A8EB-BB3C543E989C}"/>
          </ac:spMkLst>
        </pc:spChg>
        <pc:spChg chg="add">
          <ac:chgData name="Essajee, Nabil M." userId="600d6b27-87a6-4bfb-bab6-48439f8b7e18" providerId="ADAL" clId="{98BA6E00-5382-4918-98AC-FBE01BFF9951}" dt="2024-01-30T06:07:24.718" v="1213" actId="26606"/>
          <ac:spMkLst>
            <pc:docMk/>
            <pc:sldMk cId="1788506320" sldId="258"/>
            <ac:spMk id="22" creationId="{3D065C6D-EB42-400B-99C4-D0ACE936F6C3}"/>
          </ac:spMkLst>
        </pc:spChg>
        <pc:spChg chg="add">
          <ac:chgData name="Essajee, Nabil M." userId="600d6b27-87a6-4bfb-bab6-48439f8b7e18" providerId="ADAL" clId="{98BA6E00-5382-4918-98AC-FBE01BFF9951}" dt="2024-01-30T06:07:24.718" v="1213" actId="26606"/>
          <ac:spMkLst>
            <pc:docMk/>
            <pc:sldMk cId="1788506320" sldId="258"/>
            <ac:spMk id="24" creationId="{3362A0EA-3E81-4464-94B8-70BE5870EDC0}"/>
          </ac:spMkLst>
        </pc:spChg>
        <pc:picChg chg="add del mod">
          <ac:chgData name="Essajee, Nabil M." userId="600d6b27-87a6-4bfb-bab6-48439f8b7e18" providerId="ADAL" clId="{98BA6E00-5382-4918-98AC-FBE01BFF9951}" dt="2024-01-30T06:07:02.352" v="1210" actId="478"/>
          <ac:picMkLst>
            <pc:docMk/>
            <pc:sldMk cId="1788506320" sldId="258"/>
            <ac:picMk id="6" creationId="{51742063-396D-C998-7AF7-6114E19E3645}"/>
          </ac:picMkLst>
        </pc:picChg>
        <pc:picChg chg="add mod">
          <ac:chgData name="Essajee, Nabil M." userId="600d6b27-87a6-4bfb-bab6-48439f8b7e18" providerId="ADAL" clId="{98BA6E00-5382-4918-98AC-FBE01BFF9951}" dt="2024-01-30T06:07:29.225" v="1214" actId="27614"/>
          <ac:picMkLst>
            <pc:docMk/>
            <pc:sldMk cId="1788506320" sldId="258"/>
            <ac:picMk id="9" creationId="{A5F4A587-7AAE-FECD-842C-F4C97BEC6421}"/>
          </ac:picMkLst>
        </pc:picChg>
      </pc:sldChg>
      <pc:sldChg chg="modSp mod">
        <pc:chgData name="Essajee, Nabil M." userId="600d6b27-87a6-4bfb-bab6-48439f8b7e18" providerId="ADAL" clId="{98BA6E00-5382-4918-98AC-FBE01BFF9951}" dt="2024-01-30T06:15:56.375" v="1418" actId="20577"/>
        <pc:sldMkLst>
          <pc:docMk/>
          <pc:sldMk cId="329551603" sldId="272"/>
        </pc:sldMkLst>
        <pc:spChg chg="mod">
          <ac:chgData name="Essajee, Nabil M." userId="600d6b27-87a6-4bfb-bab6-48439f8b7e18" providerId="ADAL" clId="{98BA6E00-5382-4918-98AC-FBE01BFF9951}" dt="2024-01-30T06:15:56.375" v="1418" actId="20577"/>
          <ac:spMkLst>
            <pc:docMk/>
            <pc:sldMk cId="329551603" sldId="272"/>
            <ac:spMk id="3" creationId="{E9573B9A-788A-80C0-CF45-43F3B72E5DAE}"/>
          </ac:spMkLst>
        </pc:spChg>
      </pc:sldChg>
      <pc:sldChg chg="modSp new mod ord">
        <pc:chgData name="Essajee, Nabil M." userId="600d6b27-87a6-4bfb-bab6-48439f8b7e18" providerId="ADAL" clId="{98BA6E00-5382-4918-98AC-FBE01BFF9951}" dt="2024-01-30T16:03:53.438" v="2018" actId="20577"/>
        <pc:sldMkLst>
          <pc:docMk/>
          <pc:sldMk cId="369143117" sldId="273"/>
        </pc:sldMkLst>
        <pc:spChg chg="mod">
          <ac:chgData name="Essajee, Nabil M." userId="600d6b27-87a6-4bfb-bab6-48439f8b7e18" providerId="ADAL" clId="{98BA6E00-5382-4918-98AC-FBE01BFF9951}" dt="2024-01-30T04:55:15.561" v="14" actId="20577"/>
          <ac:spMkLst>
            <pc:docMk/>
            <pc:sldMk cId="369143117" sldId="273"/>
            <ac:spMk id="2" creationId="{41218EFF-AADC-132A-0E7D-D13986286117}"/>
          </ac:spMkLst>
        </pc:spChg>
        <pc:spChg chg="mod">
          <ac:chgData name="Essajee, Nabil M." userId="600d6b27-87a6-4bfb-bab6-48439f8b7e18" providerId="ADAL" clId="{98BA6E00-5382-4918-98AC-FBE01BFF9951}" dt="2024-01-30T16:03:53.438" v="2018" actId="20577"/>
          <ac:spMkLst>
            <pc:docMk/>
            <pc:sldMk cId="369143117" sldId="273"/>
            <ac:spMk id="3" creationId="{3315D6DD-8A74-0CD7-09CA-8094F9A5E236}"/>
          </ac:spMkLst>
        </pc:spChg>
      </pc:sldChg>
      <pc:sldChg chg="addSp delSp modSp new mod modClrScheme chgLayout">
        <pc:chgData name="Essajee, Nabil M." userId="600d6b27-87a6-4bfb-bab6-48439f8b7e18" providerId="ADAL" clId="{98BA6E00-5382-4918-98AC-FBE01BFF9951}" dt="2024-01-30T11:00:15.291" v="1947" actId="20577"/>
        <pc:sldMkLst>
          <pc:docMk/>
          <pc:sldMk cId="44002365" sldId="274"/>
        </pc:sldMkLst>
        <pc:spChg chg="mod ord">
          <ac:chgData name="Essajee, Nabil M." userId="600d6b27-87a6-4bfb-bab6-48439f8b7e18" providerId="ADAL" clId="{98BA6E00-5382-4918-98AC-FBE01BFF9951}" dt="2024-01-30T05:45:46.456" v="666" actId="700"/>
          <ac:spMkLst>
            <pc:docMk/>
            <pc:sldMk cId="44002365" sldId="274"/>
            <ac:spMk id="2" creationId="{9ADB64C7-D587-BF0A-1F53-5FA607B63D24}"/>
          </ac:spMkLst>
        </pc:spChg>
        <pc:spChg chg="del mod">
          <ac:chgData name="Essajee, Nabil M." userId="600d6b27-87a6-4bfb-bab6-48439f8b7e18" providerId="ADAL" clId="{98BA6E00-5382-4918-98AC-FBE01BFF9951}" dt="2024-01-30T05:45:16.901" v="660"/>
          <ac:spMkLst>
            <pc:docMk/>
            <pc:sldMk cId="44002365" sldId="274"/>
            <ac:spMk id="3" creationId="{3B4FE5C3-5F5C-7C73-EA71-1933D77AA5C1}"/>
          </ac:spMkLst>
        </pc:spChg>
        <pc:spChg chg="add del mod ord">
          <ac:chgData name="Essajee, Nabil M." userId="600d6b27-87a6-4bfb-bab6-48439f8b7e18" providerId="ADAL" clId="{98BA6E00-5382-4918-98AC-FBE01BFF9951}" dt="2024-01-30T05:47:48.234" v="716"/>
          <ac:spMkLst>
            <pc:docMk/>
            <pc:sldMk cId="44002365" sldId="274"/>
            <ac:spMk id="4" creationId="{B63AC5E7-D0B5-243D-07DD-7350784E6428}"/>
          </ac:spMkLst>
        </pc:spChg>
        <pc:spChg chg="add del mod ord">
          <ac:chgData name="Essajee, Nabil M." userId="600d6b27-87a6-4bfb-bab6-48439f8b7e18" providerId="ADAL" clId="{98BA6E00-5382-4918-98AC-FBE01BFF9951}" dt="2024-01-30T05:45:29.893" v="664" actId="700"/>
          <ac:spMkLst>
            <pc:docMk/>
            <pc:sldMk cId="44002365" sldId="274"/>
            <ac:spMk id="7" creationId="{6CF45488-6134-389F-B837-7B2C03B2C4AA}"/>
          </ac:spMkLst>
        </pc:spChg>
        <pc:spChg chg="add del mod ord">
          <ac:chgData name="Essajee, Nabil M." userId="600d6b27-87a6-4bfb-bab6-48439f8b7e18" providerId="ADAL" clId="{98BA6E00-5382-4918-98AC-FBE01BFF9951}" dt="2024-01-30T05:45:46.456" v="666" actId="700"/>
          <ac:spMkLst>
            <pc:docMk/>
            <pc:sldMk cId="44002365" sldId="274"/>
            <ac:spMk id="8" creationId="{14FF6E35-DE82-F7F7-0DB9-160FF02AF008}"/>
          </ac:spMkLst>
        </pc:spChg>
        <pc:spChg chg="add mod">
          <ac:chgData name="Essajee, Nabil M." userId="600d6b27-87a6-4bfb-bab6-48439f8b7e18" providerId="ADAL" clId="{98BA6E00-5382-4918-98AC-FBE01BFF9951}" dt="2024-01-30T05:47:14.574" v="694" actId="20577"/>
          <ac:spMkLst>
            <pc:docMk/>
            <pc:sldMk cId="44002365" sldId="274"/>
            <ac:spMk id="11" creationId="{D07280B4-B1A8-9364-8E85-B603511391C0}"/>
          </ac:spMkLst>
        </pc:spChg>
        <pc:spChg chg="add del mod">
          <ac:chgData name="Essajee, Nabil M." userId="600d6b27-87a6-4bfb-bab6-48439f8b7e18" providerId="ADAL" clId="{98BA6E00-5382-4918-98AC-FBE01BFF9951}" dt="2024-01-30T05:47:27.470" v="705"/>
          <ac:spMkLst>
            <pc:docMk/>
            <pc:sldMk cId="44002365" sldId="274"/>
            <ac:spMk id="12" creationId="{7DF724FE-BFBF-B781-17F6-F5993A9551B2}"/>
          </ac:spMkLst>
        </pc:spChg>
        <pc:spChg chg="add del mod">
          <ac:chgData name="Essajee, Nabil M." userId="600d6b27-87a6-4bfb-bab6-48439f8b7e18" providerId="ADAL" clId="{98BA6E00-5382-4918-98AC-FBE01BFF9951}" dt="2024-01-30T05:48:02.202" v="724"/>
          <ac:spMkLst>
            <pc:docMk/>
            <pc:sldMk cId="44002365" sldId="274"/>
            <ac:spMk id="13" creationId="{24E8DCEF-87BD-CE06-0E80-E8AD895A8D12}"/>
          </ac:spMkLst>
        </pc:spChg>
        <pc:spChg chg="add mod">
          <ac:chgData name="Essajee, Nabil M." userId="600d6b27-87a6-4bfb-bab6-48439f8b7e18" providerId="ADAL" clId="{98BA6E00-5382-4918-98AC-FBE01BFF9951}" dt="2024-01-30T11:00:15.291" v="1947" actId="20577"/>
          <ac:spMkLst>
            <pc:docMk/>
            <pc:sldMk cId="44002365" sldId="274"/>
            <ac:spMk id="18" creationId="{BB4628D6-619F-425A-C046-F081EBC18A6B}"/>
          </ac:spMkLst>
        </pc:spChg>
        <pc:picChg chg="add mod ord">
          <ac:chgData name="Essajee, Nabil M." userId="600d6b27-87a6-4bfb-bab6-48439f8b7e18" providerId="ADAL" clId="{98BA6E00-5382-4918-98AC-FBE01BFF9951}" dt="2024-01-30T05:45:46.456" v="666" actId="700"/>
          <ac:picMkLst>
            <pc:docMk/>
            <pc:sldMk cId="44002365" sldId="274"/>
            <ac:picMk id="6" creationId="{1538A5F8-0D21-E3C2-6ED7-524C3BD437EB}"/>
          </ac:picMkLst>
        </pc:picChg>
        <pc:picChg chg="add mod">
          <ac:chgData name="Essajee, Nabil M." userId="600d6b27-87a6-4bfb-bab6-48439f8b7e18" providerId="ADAL" clId="{98BA6E00-5382-4918-98AC-FBE01BFF9951}" dt="2024-01-30T05:47:18.143" v="702"/>
          <ac:picMkLst>
            <pc:docMk/>
            <pc:sldMk cId="44002365" sldId="274"/>
            <ac:picMk id="10" creationId="{D2367D3F-8064-A6CE-3348-BA91E06A50A3}"/>
          </ac:picMkLst>
        </pc:picChg>
        <pc:picChg chg="add del mod">
          <ac:chgData name="Essajee, Nabil M." userId="600d6b27-87a6-4bfb-bab6-48439f8b7e18" providerId="ADAL" clId="{98BA6E00-5382-4918-98AC-FBE01BFF9951}" dt="2024-01-30T05:48:02.202" v="722" actId="478"/>
          <ac:picMkLst>
            <pc:docMk/>
            <pc:sldMk cId="44002365" sldId="274"/>
            <ac:picMk id="15" creationId="{A75D707F-2DBA-6F7C-2480-92618F971DE2}"/>
          </ac:picMkLst>
        </pc:picChg>
        <pc:picChg chg="add mod">
          <ac:chgData name="Essajee, Nabil M." userId="600d6b27-87a6-4bfb-bab6-48439f8b7e18" providerId="ADAL" clId="{98BA6E00-5382-4918-98AC-FBE01BFF9951}" dt="2024-01-30T05:48:10.646" v="727" actId="14100"/>
          <ac:picMkLst>
            <pc:docMk/>
            <pc:sldMk cId="44002365" sldId="274"/>
            <ac:picMk id="16" creationId="{CF8EDB6A-5EDF-EC12-DA5A-67268C6F3254}"/>
          </ac:picMkLst>
        </pc:picChg>
      </pc:sldChg>
      <pc:sldChg chg="addSp delSp modSp new mod">
        <pc:chgData name="Essajee, Nabil M." userId="600d6b27-87a6-4bfb-bab6-48439f8b7e18" providerId="ADAL" clId="{98BA6E00-5382-4918-98AC-FBE01BFF9951}" dt="2024-02-05T05:40:10.873" v="2965" actId="1076"/>
        <pc:sldMkLst>
          <pc:docMk/>
          <pc:sldMk cId="3722460719" sldId="275"/>
        </pc:sldMkLst>
        <pc:spChg chg="mod">
          <ac:chgData name="Essajee, Nabil M." userId="600d6b27-87a6-4bfb-bab6-48439f8b7e18" providerId="ADAL" clId="{98BA6E00-5382-4918-98AC-FBE01BFF9951}" dt="2024-01-30T05:52:06.518" v="869" actId="20577"/>
          <ac:spMkLst>
            <pc:docMk/>
            <pc:sldMk cId="3722460719" sldId="275"/>
            <ac:spMk id="2" creationId="{6E3B3A57-9BB7-3D50-E3EB-B6313128081D}"/>
          </ac:spMkLst>
        </pc:spChg>
        <pc:spChg chg="del">
          <ac:chgData name="Essajee, Nabil M." userId="600d6b27-87a6-4bfb-bab6-48439f8b7e18" providerId="ADAL" clId="{98BA6E00-5382-4918-98AC-FBE01BFF9951}" dt="2024-01-30T05:53:46.444" v="870"/>
          <ac:spMkLst>
            <pc:docMk/>
            <pc:sldMk cId="3722460719" sldId="275"/>
            <ac:spMk id="3" creationId="{626DCB56-E3E0-66F1-CE0A-4F57BD7B4172}"/>
          </ac:spMkLst>
        </pc:spChg>
        <pc:spChg chg="mod">
          <ac:chgData name="Essajee, Nabil M." userId="600d6b27-87a6-4bfb-bab6-48439f8b7e18" providerId="ADAL" clId="{98BA6E00-5382-4918-98AC-FBE01BFF9951}" dt="2024-02-05T05:31:10.793" v="2674" actId="20577"/>
          <ac:spMkLst>
            <pc:docMk/>
            <pc:sldMk cId="3722460719" sldId="275"/>
            <ac:spMk id="4" creationId="{4E1CC231-4633-0B35-9877-4A250B8F94A2}"/>
          </ac:spMkLst>
        </pc:spChg>
        <pc:picChg chg="add mod">
          <ac:chgData name="Essajee, Nabil M." userId="600d6b27-87a6-4bfb-bab6-48439f8b7e18" providerId="ADAL" clId="{98BA6E00-5382-4918-98AC-FBE01BFF9951}" dt="2024-02-05T05:40:10.873" v="2965" actId="1076"/>
          <ac:picMkLst>
            <pc:docMk/>
            <pc:sldMk cId="3722460719" sldId="275"/>
            <ac:picMk id="6" creationId="{17B8549F-6DA5-8041-2358-ED7449D22462}"/>
          </ac:picMkLst>
        </pc:picChg>
      </pc:sldChg>
      <pc:sldChg chg="addSp delSp modSp new mod modClrScheme chgLayout">
        <pc:chgData name="Essajee, Nabil M." userId="600d6b27-87a6-4bfb-bab6-48439f8b7e18" providerId="ADAL" clId="{98BA6E00-5382-4918-98AC-FBE01BFF9951}" dt="2024-01-30T11:01:58.024" v="1988" actId="20577"/>
        <pc:sldMkLst>
          <pc:docMk/>
          <pc:sldMk cId="3724260058" sldId="276"/>
        </pc:sldMkLst>
        <pc:spChg chg="del mod ord">
          <ac:chgData name="Essajee, Nabil M." userId="600d6b27-87a6-4bfb-bab6-48439f8b7e18" providerId="ADAL" clId="{98BA6E00-5382-4918-98AC-FBE01BFF9951}" dt="2024-01-30T06:01:01.056" v="878" actId="700"/>
          <ac:spMkLst>
            <pc:docMk/>
            <pc:sldMk cId="3724260058" sldId="276"/>
            <ac:spMk id="2" creationId="{26FB18C0-CF28-963D-FA36-B2A94F960BF6}"/>
          </ac:spMkLst>
        </pc:spChg>
        <pc:spChg chg="del mod ord">
          <ac:chgData name="Essajee, Nabil M." userId="600d6b27-87a6-4bfb-bab6-48439f8b7e18" providerId="ADAL" clId="{98BA6E00-5382-4918-98AC-FBE01BFF9951}" dt="2024-01-30T06:01:01.056" v="878" actId="700"/>
          <ac:spMkLst>
            <pc:docMk/>
            <pc:sldMk cId="3724260058" sldId="276"/>
            <ac:spMk id="3" creationId="{D6ADB848-D8EE-AE4D-1407-AE73DEA9C636}"/>
          </ac:spMkLst>
        </pc:spChg>
        <pc:spChg chg="del">
          <ac:chgData name="Essajee, Nabil M." userId="600d6b27-87a6-4bfb-bab6-48439f8b7e18" providerId="ADAL" clId="{98BA6E00-5382-4918-98AC-FBE01BFF9951}" dt="2024-01-30T06:01:01.056" v="878" actId="700"/>
          <ac:spMkLst>
            <pc:docMk/>
            <pc:sldMk cId="3724260058" sldId="276"/>
            <ac:spMk id="4" creationId="{FDCA8027-586A-D4AC-72C4-69F2E5D5E969}"/>
          </ac:spMkLst>
        </pc:spChg>
        <pc:spChg chg="add mod ord">
          <ac:chgData name="Essajee, Nabil M." userId="600d6b27-87a6-4bfb-bab6-48439f8b7e18" providerId="ADAL" clId="{98BA6E00-5382-4918-98AC-FBE01BFF9951}" dt="2024-01-30T06:01:04.811" v="890" actId="20577"/>
          <ac:spMkLst>
            <pc:docMk/>
            <pc:sldMk cId="3724260058" sldId="276"/>
            <ac:spMk id="5" creationId="{BDDF7BFA-5124-5EF5-0EA3-F40888348C0B}"/>
          </ac:spMkLst>
        </pc:spChg>
        <pc:spChg chg="add mod ord">
          <ac:chgData name="Essajee, Nabil M." userId="600d6b27-87a6-4bfb-bab6-48439f8b7e18" providerId="ADAL" clId="{98BA6E00-5382-4918-98AC-FBE01BFF9951}" dt="2024-01-30T11:01:58.024" v="1988" actId="20577"/>
          <ac:spMkLst>
            <pc:docMk/>
            <pc:sldMk cId="3724260058" sldId="276"/>
            <ac:spMk id="6" creationId="{315EA9BC-5EE8-7176-B3AF-2BE60AD6C799}"/>
          </ac:spMkLst>
        </pc:spChg>
      </pc:sldChg>
      <pc:sldChg chg="modSp new mod">
        <pc:chgData name="Essajee, Nabil M." userId="600d6b27-87a6-4bfb-bab6-48439f8b7e18" providerId="ADAL" clId="{98BA6E00-5382-4918-98AC-FBE01BFF9951}" dt="2024-02-06T14:35:15.491" v="4443" actId="20577"/>
        <pc:sldMkLst>
          <pc:docMk/>
          <pc:sldMk cId="2651101030" sldId="277"/>
        </pc:sldMkLst>
        <pc:spChg chg="mod">
          <ac:chgData name="Essajee, Nabil M." userId="600d6b27-87a6-4bfb-bab6-48439f8b7e18" providerId="ADAL" clId="{98BA6E00-5382-4918-98AC-FBE01BFF9951}" dt="2024-01-30T06:11:24.494" v="1399" actId="20577"/>
          <ac:spMkLst>
            <pc:docMk/>
            <pc:sldMk cId="2651101030" sldId="277"/>
            <ac:spMk id="2" creationId="{C2C5B2E8-0656-5D5D-E038-346297F6C86D}"/>
          </ac:spMkLst>
        </pc:spChg>
        <pc:spChg chg="mod">
          <ac:chgData name="Essajee, Nabil M." userId="600d6b27-87a6-4bfb-bab6-48439f8b7e18" providerId="ADAL" clId="{98BA6E00-5382-4918-98AC-FBE01BFF9951}" dt="2024-02-06T14:35:15.491" v="4443" actId="20577"/>
          <ac:spMkLst>
            <pc:docMk/>
            <pc:sldMk cId="2651101030" sldId="277"/>
            <ac:spMk id="3" creationId="{688B94E1-AB5A-3BF5-B11D-7FF770461D45}"/>
          </ac:spMkLst>
        </pc:spChg>
      </pc:sldChg>
      <pc:sldChg chg="modSp new mod">
        <pc:chgData name="Essajee, Nabil M." userId="600d6b27-87a6-4bfb-bab6-48439f8b7e18" providerId="ADAL" clId="{98BA6E00-5382-4918-98AC-FBE01BFF9951}" dt="2024-02-05T13:56:12.831" v="2970" actId="20577"/>
        <pc:sldMkLst>
          <pc:docMk/>
          <pc:sldMk cId="3889824390" sldId="278"/>
        </pc:sldMkLst>
        <pc:spChg chg="mod">
          <ac:chgData name="Essajee, Nabil M." userId="600d6b27-87a6-4bfb-bab6-48439f8b7e18" providerId="ADAL" clId="{98BA6E00-5382-4918-98AC-FBE01BFF9951}" dt="2024-01-30T06:16:35.733" v="1424" actId="20577"/>
          <ac:spMkLst>
            <pc:docMk/>
            <pc:sldMk cId="3889824390" sldId="278"/>
            <ac:spMk id="2" creationId="{7EC5FFE8-A0BC-CCC1-D097-8CF868BE2341}"/>
          </ac:spMkLst>
        </pc:spChg>
        <pc:spChg chg="mod">
          <ac:chgData name="Essajee, Nabil M." userId="600d6b27-87a6-4bfb-bab6-48439f8b7e18" providerId="ADAL" clId="{98BA6E00-5382-4918-98AC-FBE01BFF9951}" dt="2024-02-05T13:56:12.831" v="2970" actId="20577"/>
          <ac:spMkLst>
            <pc:docMk/>
            <pc:sldMk cId="3889824390" sldId="278"/>
            <ac:spMk id="3" creationId="{78D93E26-BBCD-B3B7-4E78-90A57EF012C2}"/>
          </ac:spMkLst>
        </pc:spChg>
      </pc:sldChg>
      <pc:sldChg chg="addSp delSp modSp new mod modClrScheme chgLayout">
        <pc:chgData name="Essajee, Nabil M." userId="600d6b27-87a6-4bfb-bab6-48439f8b7e18" providerId="ADAL" clId="{98BA6E00-5382-4918-98AC-FBE01BFF9951}" dt="2024-02-06T02:45:58.465" v="3949" actId="1076"/>
        <pc:sldMkLst>
          <pc:docMk/>
          <pc:sldMk cId="790218350" sldId="279"/>
        </pc:sldMkLst>
        <pc:spChg chg="mod ord">
          <ac:chgData name="Essajee, Nabil M." userId="600d6b27-87a6-4bfb-bab6-48439f8b7e18" providerId="ADAL" clId="{98BA6E00-5382-4918-98AC-FBE01BFF9951}" dt="2024-02-05T04:26:20.785" v="2120" actId="700"/>
          <ac:spMkLst>
            <pc:docMk/>
            <pc:sldMk cId="790218350" sldId="279"/>
            <ac:spMk id="2" creationId="{3840DBA0-915B-43AC-E433-4F9B65DD1BA8}"/>
          </ac:spMkLst>
        </pc:spChg>
        <pc:spChg chg="del mod ord">
          <ac:chgData name="Essajee, Nabil M." userId="600d6b27-87a6-4bfb-bab6-48439f8b7e18" providerId="ADAL" clId="{98BA6E00-5382-4918-98AC-FBE01BFF9951}" dt="2024-02-05T04:26:20.785" v="2120" actId="700"/>
          <ac:spMkLst>
            <pc:docMk/>
            <pc:sldMk cId="790218350" sldId="279"/>
            <ac:spMk id="3" creationId="{92BBB478-DF45-1382-467F-7DA10F58DA63}"/>
          </ac:spMkLst>
        </pc:spChg>
        <pc:spChg chg="add del mod ord">
          <ac:chgData name="Essajee, Nabil M." userId="600d6b27-87a6-4bfb-bab6-48439f8b7e18" providerId="ADAL" clId="{98BA6E00-5382-4918-98AC-FBE01BFF9951}" dt="2024-02-05T04:26:23.260" v="2122"/>
          <ac:spMkLst>
            <pc:docMk/>
            <pc:sldMk cId="790218350" sldId="279"/>
            <ac:spMk id="4" creationId="{8154A4E7-CA78-1C98-66F9-2A18CFEC8F14}"/>
          </ac:spMkLst>
        </pc:spChg>
        <pc:spChg chg="add mod ord">
          <ac:chgData name="Essajee, Nabil M." userId="600d6b27-87a6-4bfb-bab6-48439f8b7e18" providerId="ADAL" clId="{98BA6E00-5382-4918-98AC-FBE01BFF9951}" dt="2024-02-05T04:45:14.532" v="2252" actId="20577"/>
          <ac:spMkLst>
            <pc:docMk/>
            <pc:sldMk cId="790218350" sldId="279"/>
            <ac:spMk id="5" creationId="{15B226BF-42C7-FEB6-7CBA-46DCAB483C04}"/>
          </ac:spMkLst>
        </pc:spChg>
        <pc:graphicFrameChg chg="add mod">
          <ac:chgData name="Essajee, Nabil M." userId="600d6b27-87a6-4bfb-bab6-48439f8b7e18" providerId="ADAL" clId="{98BA6E00-5382-4918-98AC-FBE01BFF9951}" dt="2024-02-06T02:45:55.824" v="3946"/>
          <ac:graphicFrameMkLst>
            <pc:docMk/>
            <pc:sldMk cId="790218350" sldId="279"/>
            <ac:graphicFrameMk id="6" creationId="{A3E70965-3CEE-6B34-9F94-38EA56F2586D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2:45:57.823" v="3948" actId="1076"/>
          <ac:graphicFrameMkLst>
            <pc:docMk/>
            <pc:sldMk cId="790218350" sldId="279"/>
            <ac:graphicFrameMk id="7" creationId="{B5672977-65A3-836E-5778-264C1B029943}"/>
          </ac:graphicFrameMkLst>
        </pc:graphicFrameChg>
        <pc:graphicFrameChg chg="add mod modGraphic">
          <ac:chgData name="Essajee, Nabil M." userId="600d6b27-87a6-4bfb-bab6-48439f8b7e18" providerId="ADAL" clId="{98BA6E00-5382-4918-98AC-FBE01BFF9951}" dt="2024-02-06T02:45:58.465" v="3949" actId="1076"/>
          <ac:graphicFrameMkLst>
            <pc:docMk/>
            <pc:sldMk cId="790218350" sldId="279"/>
            <ac:graphicFrameMk id="8" creationId="{8DA84D9E-3BB0-BB6C-7377-19C15B34E73E}"/>
          </ac:graphicFrameMkLst>
        </pc:graphicFrameChg>
      </pc:sldChg>
      <pc:sldChg chg="addSp delSp modSp new mod modClrScheme chgLayout">
        <pc:chgData name="Essajee, Nabil M." userId="600d6b27-87a6-4bfb-bab6-48439f8b7e18" providerId="ADAL" clId="{98BA6E00-5382-4918-98AC-FBE01BFF9951}" dt="2024-02-06T02:37:53.021" v="3939" actId="1076"/>
        <pc:sldMkLst>
          <pc:docMk/>
          <pc:sldMk cId="3736526209" sldId="280"/>
        </pc:sldMkLst>
        <pc:spChg chg="mod ord">
          <ac:chgData name="Essajee, Nabil M." userId="600d6b27-87a6-4bfb-bab6-48439f8b7e18" providerId="ADAL" clId="{98BA6E00-5382-4918-98AC-FBE01BFF9951}" dt="2024-02-05T04:46:34.425" v="2261" actId="700"/>
          <ac:spMkLst>
            <pc:docMk/>
            <pc:sldMk cId="3736526209" sldId="280"/>
            <ac:spMk id="2" creationId="{46A66C89-4933-A032-FA93-AED485CB11BE}"/>
          </ac:spMkLst>
        </pc:spChg>
        <pc:spChg chg="del mod ord">
          <ac:chgData name="Essajee, Nabil M." userId="600d6b27-87a6-4bfb-bab6-48439f8b7e18" providerId="ADAL" clId="{98BA6E00-5382-4918-98AC-FBE01BFF9951}" dt="2024-02-05T04:46:34.425" v="2261" actId="700"/>
          <ac:spMkLst>
            <pc:docMk/>
            <pc:sldMk cId="3736526209" sldId="280"/>
            <ac:spMk id="3" creationId="{41404540-37F0-1CB7-8FB8-0AF6B240669B}"/>
          </ac:spMkLst>
        </pc:spChg>
        <pc:spChg chg="add del mod ord">
          <ac:chgData name="Essajee, Nabil M." userId="600d6b27-87a6-4bfb-bab6-48439f8b7e18" providerId="ADAL" clId="{98BA6E00-5382-4918-98AC-FBE01BFF9951}" dt="2024-02-05T04:55:45.107" v="2263"/>
          <ac:spMkLst>
            <pc:docMk/>
            <pc:sldMk cId="3736526209" sldId="280"/>
            <ac:spMk id="4" creationId="{1E5C9EBE-E4F4-2EDA-08E0-67CDE4EE20C1}"/>
          </ac:spMkLst>
        </pc:spChg>
        <pc:spChg chg="add del mod ord">
          <ac:chgData name="Essajee, Nabil M." userId="600d6b27-87a6-4bfb-bab6-48439f8b7e18" providerId="ADAL" clId="{98BA6E00-5382-4918-98AC-FBE01BFF9951}" dt="2024-02-05T05:03:22.870" v="2382"/>
          <ac:spMkLst>
            <pc:docMk/>
            <pc:sldMk cId="3736526209" sldId="280"/>
            <ac:spMk id="5" creationId="{7DD8B22C-2DEE-9FD9-FD88-1D3C558DC70C}"/>
          </ac:spMkLst>
        </pc:spChg>
        <pc:spChg chg="add del mod">
          <ac:chgData name="Essajee, Nabil M." userId="600d6b27-87a6-4bfb-bab6-48439f8b7e18" providerId="ADAL" clId="{98BA6E00-5382-4918-98AC-FBE01BFF9951}" dt="2024-02-06T02:08:08.153" v="3862"/>
          <ac:spMkLst>
            <pc:docMk/>
            <pc:sldMk cId="3736526209" sldId="280"/>
            <ac:spMk id="10" creationId="{E0D55ECD-C770-E5B3-DA8A-D130D189B777}"/>
          </ac:spMkLst>
        </pc:spChg>
        <pc:spChg chg="add del mod">
          <ac:chgData name="Essajee, Nabil M." userId="600d6b27-87a6-4bfb-bab6-48439f8b7e18" providerId="ADAL" clId="{98BA6E00-5382-4918-98AC-FBE01BFF9951}" dt="2024-02-06T02:08:17.441" v="3864"/>
          <ac:spMkLst>
            <pc:docMk/>
            <pc:sldMk cId="3736526209" sldId="280"/>
            <ac:spMk id="13" creationId="{2DB0183A-AE89-B897-CE8A-9FB918E025F0}"/>
          </ac:spMkLst>
        </pc:spChg>
        <pc:spChg chg="add del mod">
          <ac:chgData name="Essajee, Nabil M." userId="600d6b27-87a6-4bfb-bab6-48439f8b7e18" providerId="ADAL" clId="{98BA6E00-5382-4918-98AC-FBE01BFF9951}" dt="2024-02-06T02:37:07.599" v="3936"/>
          <ac:spMkLst>
            <pc:docMk/>
            <pc:sldMk cId="3736526209" sldId="280"/>
            <ac:spMk id="19" creationId="{2746CAF0-D813-016C-1287-A73B4133C2DA}"/>
          </ac:spMkLst>
        </pc:spChg>
        <pc:graphicFrameChg chg="add del mod">
          <ac:chgData name="Essajee, Nabil M." userId="600d6b27-87a6-4bfb-bab6-48439f8b7e18" providerId="ADAL" clId="{98BA6E00-5382-4918-98AC-FBE01BFF9951}" dt="2024-02-06T01:53:05.729" v="3836" actId="478"/>
          <ac:graphicFrameMkLst>
            <pc:docMk/>
            <pc:sldMk cId="3736526209" sldId="280"/>
            <ac:graphicFrameMk id="6" creationId="{249C4E0F-DBED-BF07-2606-F4329F852CF4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6T02:02:15.173" v="3844" actId="478"/>
          <ac:graphicFrameMkLst>
            <pc:docMk/>
            <pc:sldMk cId="3736526209" sldId="280"/>
            <ac:graphicFrameMk id="7" creationId="{55DB5C9A-6FF0-9305-31FF-4A1A87DBA839}"/>
          </ac:graphicFrameMkLst>
        </pc:graphicFrameChg>
        <pc:graphicFrameChg chg="add mod modGraphic">
          <ac:chgData name="Essajee, Nabil M." userId="600d6b27-87a6-4bfb-bab6-48439f8b7e18" providerId="ADAL" clId="{98BA6E00-5382-4918-98AC-FBE01BFF9951}" dt="2024-02-06T02:14:53.762" v="3930" actId="14734"/>
          <ac:graphicFrameMkLst>
            <pc:docMk/>
            <pc:sldMk cId="3736526209" sldId="280"/>
            <ac:graphicFrameMk id="8" creationId="{F3F267F1-FFE6-2DB2-ABD1-93789D437F30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1:53:11.269" v="3839"/>
          <ac:graphicFrameMkLst>
            <pc:docMk/>
            <pc:sldMk cId="3736526209" sldId="280"/>
            <ac:graphicFrameMk id="11" creationId="{1A3EFFB4-DBBD-6C69-19E8-40788156A6FA}"/>
          </ac:graphicFrameMkLst>
        </pc:graphicFrameChg>
        <pc:graphicFrameChg chg="add del mod ord modGraphic">
          <ac:chgData name="Essajee, Nabil M." userId="600d6b27-87a6-4bfb-bab6-48439f8b7e18" providerId="ADAL" clId="{98BA6E00-5382-4918-98AC-FBE01BFF9951}" dt="2024-02-06T02:07:47.694" v="3860" actId="3680"/>
          <ac:graphicFrameMkLst>
            <pc:docMk/>
            <pc:sldMk cId="3736526209" sldId="280"/>
            <ac:graphicFrameMk id="14" creationId="{FEEB5255-4B78-D340-B049-CB85242197A5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2:37:48.927" v="3938" actId="1076"/>
          <ac:graphicFrameMkLst>
            <pc:docMk/>
            <pc:sldMk cId="3736526209" sldId="280"/>
            <ac:graphicFrameMk id="15" creationId="{1A3EFFB4-DBBD-6C69-19E8-40788156A6FA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6T02:37:05.561" v="3934" actId="478"/>
          <ac:graphicFrameMkLst>
            <pc:docMk/>
            <pc:sldMk cId="3736526209" sldId="280"/>
            <ac:graphicFrameMk id="16" creationId="{04837466-92B6-D356-FF22-03B7F1487DF2}"/>
          </ac:graphicFrameMkLst>
        </pc:graphicFrameChg>
        <pc:graphicFrameChg chg="add mod modGraphic">
          <ac:chgData name="Essajee, Nabil M." userId="600d6b27-87a6-4bfb-bab6-48439f8b7e18" providerId="ADAL" clId="{98BA6E00-5382-4918-98AC-FBE01BFF9951}" dt="2024-02-06T02:14:34.962" v="3925" actId="1076"/>
          <ac:graphicFrameMkLst>
            <pc:docMk/>
            <pc:sldMk cId="3736526209" sldId="280"/>
            <ac:graphicFrameMk id="17" creationId="{6C1F16ED-AEFF-3413-0628-7D8BE60F5ABF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2:37:53.021" v="3939" actId="1076"/>
          <ac:graphicFrameMkLst>
            <pc:docMk/>
            <pc:sldMk cId="3736526209" sldId="280"/>
            <ac:graphicFrameMk id="20" creationId="{04837466-92B6-D356-FF22-03B7F1487DF2}"/>
          </ac:graphicFrameMkLst>
        </pc:graphicFrameChg>
      </pc:sldChg>
      <pc:sldChg chg="modSp new del mod ord">
        <pc:chgData name="Essajee, Nabil M." userId="600d6b27-87a6-4bfb-bab6-48439f8b7e18" providerId="ADAL" clId="{98BA6E00-5382-4918-98AC-FBE01BFF9951}" dt="2024-02-05T04:41:50.228" v="2235" actId="47"/>
        <pc:sldMkLst>
          <pc:docMk/>
          <pc:sldMk cId="420156110" sldId="281"/>
        </pc:sldMkLst>
        <pc:spChg chg="mod">
          <ac:chgData name="Essajee, Nabil M." userId="600d6b27-87a6-4bfb-bab6-48439f8b7e18" providerId="ADAL" clId="{98BA6E00-5382-4918-98AC-FBE01BFF9951}" dt="2024-01-30T06:20:03.666" v="1751" actId="20577"/>
          <ac:spMkLst>
            <pc:docMk/>
            <pc:sldMk cId="420156110" sldId="281"/>
            <ac:spMk id="2" creationId="{175A5982-8A69-C103-7966-2786545F0A44}"/>
          </ac:spMkLst>
        </pc:spChg>
        <pc:spChg chg="mod">
          <ac:chgData name="Essajee, Nabil M." userId="600d6b27-87a6-4bfb-bab6-48439f8b7e18" providerId="ADAL" clId="{98BA6E00-5382-4918-98AC-FBE01BFF9951}" dt="2024-02-05T04:41:43.081" v="2234" actId="20577"/>
          <ac:spMkLst>
            <pc:docMk/>
            <pc:sldMk cId="420156110" sldId="281"/>
            <ac:spMk id="3" creationId="{1CD369A0-8F9F-3CB8-72F0-0F6EE0199F01}"/>
          </ac:spMkLst>
        </pc:spChg>
      </pc:sldChg>
      <pc:sldChg chg="modSp new mod">
        <pc:chgData name="Essajee, Nabil M." userId="600d6b27-87a6-4bfb-bab6-48439f8b7e18" providerId="ADAL" clId="{98BA6E00-5382-4918-98AC-FBE01BFF9951}" dt="2024-02-05T05:37:44.090" v="2964" actId="5793"/>
        <pc:sldMkLst>
          <pc:docMk/>
          <pc:sldMk cId="858450562" sldId="282"/>
        </pc:sldMkLst>
        <pc:spChg chg="mod">
          <ac:chgData name="Essajee, Nabil M." userId="600d6b27-87a6-4bfb-bab6-48439f8b7e18" providerId="ADAL" clId="{98BA6E00-5382-4918-98AC-FBE01BFF9951}" dt="2024-01-30T06:20:23.566" v="1766" actId="20577"/>
          <ac:spMkLst>
            <pc:docMk/>
            <pc:sldMk cId="858450562" sldId="282"/>
            <ac:spMk id="2" creationId="{0A2F39ED-22C3-A5D9-F536-8F81D4BDD536}"/>
          </ac:spMkLst>
        </pc:spChg>
        <pc:spChg chg="mod">
          <ac:chgData name="Essajee, Nabil M." userId="600d6b27-87a6-4bfb-bab6-48439f8b7e18" providerId="ADAL" clId="{98BA6E00-5382-4918-98AC-FBE01BFF9951}" dt="2024-02-05T05:37:44.090" v="2964" actId="5793"/>
          <ac:spMkLst>
            <pc:docMk/>
            <pc:sldMk cId="858450562" sldId="282"/>
            <ac:spMk id="3" creationId="{2D8699DD-6A53-4A80-B07F-A104879EB754}"/>
          </ac:spMkLst>
        </pc:spChg>
      </pc:sldChg>
      <pc:sldChg chg="modSp new mod">
        <pc:chgData name="Essajee, Nabil M." userId="600d6b27-87a6-4bfb-bab6-48439f8b7e18" providerId="ADAL" clId="{98BA6E00-5382-4918-98AC-FBE01BFF9951}" dt="2024-02-05T14:06:58.962" v="3530" actId="20577"/>
        <pc:sldMkLst>
          <pc:docMk/>
          <pc:sldMk cId="1769371964" sldId="283"/>
        </pc:sldMkLst>
        <pc:spChg chg="mod">
          <ac:chgData name="Essajee, Nabil M." userId="600d6b27-87a6-4bfb-bab6-48439f8b7e18" providerId="ADAL" clId="{98BA6E00-5382-4918-98AC-FBE01BFF9951}" dt="2024-01-30T06:21:21.723" v="1774" actId="20577"/>
          <ac:spMkLst>
            <pc:docMk/>
            <pc:sldMk cId="1769371964" sldId="283"/>
            <ac:spMk id="2" creationId="{7A7472C2-4D4F-D949-BE21-7E673FA1B8F8}"/>
          </ac:spMkLst>
        </pc:spChg>
        <pc:spChg chg="mod">
          <ac:chgData name="Essajee, Nabil M." userId="600d6b27-87a6-4bfb-bab6-48439f8b7e18" providerId="ADAL" clId="{98BA6E00-5382-4918-98AC-FBE01BFF9951}" dt="2024-02-05T14:06:58.962" v="3530" actId="20577"/>
          <ac:spMkLst>
            <pc:docMk/>
            <pc:sldMk cId="1769371964" sldId="283"/>
            <ac:spMk id="3" creationId="{5CDE0D33-D3A0-3F9E-8B3D-D729098C3CC7}"/>
          </ac:spMkLst>
        </pc:spChg>
      </pc:sldChg>
      <pc:sldChg chg="modSp new mod">
        <pc:chgData name="Essajee, Nabil M." userId="600d6b27-87a6-4bfb-bab6-48439f8b7e18" providerId="ADAL" clId="{98BA6E00-5382-4918-98AC-FBE01BFF9951}" dt="2024-02-06T18:29:52.089" v="4981" actId="20577"/>
        <pc:sldMkLst>
          <pc:docMk/>
          <pc:sldMk cId="2648695844" sldId="284"/>
        </pc:sldMkLst>
        <pc:spChg chg="mod">
          <ac:chgData name="Essajee, Nabil M." userId="600d6b27-87a6-4bfb-bab6-48439f8b7e18" providerId="ADAL" clId="{98BA6E00-5382-4918-98AC-FBE01BFF9951}" dt="2024-01-30T06:21:33.501" v="1805" actId="20577"/>
          <ac:spMkLst>
            <pc:docMk/>
            <pc:sldMk cId="2648695844" sldId="284"/>
            <ac:spMk id="2" creationId="{FB8ED0DC-B724-1990-E651-BCD180D92AD2}"/>
          </ac:spMkLst>
        </pc:spChg>
        <pc:spChg chg="mod">
          <ac:chgData name="Essajee, Nabil M." userId="600d6b27-87a6-4bfb-bab6-48439f8b7e18" providerId="ADAL" clId="{98BA6E00-5382-4918-98AC-FBE01BFF9951}" dt="2024-02-06T18:29:52.089" v="4981" actId="20577"/>
          <ac:spMkLst>
            <pc:docMk/>
            <pc:sldMk cId="2648695844" sldId="284"/>
            <ac:spMk id="3" creationId="{4F47400C-8B13-399D-08B0-AD2C3EF275EF}"/>
          </ac:spMkLst>
        </pc:spChg>
      </pc:sldChg>
      <pc:sldChg chg="addSp delSp modSp new mod ord modClrScheme chgLayout">
        <pc:chgData name="Essajee, Nabil M." userId="600d6b27-87a6-4bfb-bab6-48439f8b7e18" providerId="ADAL" clId="{98BA6E00-5382-4918-98AC-FBE01BFF9951}" dt="2024-02-05T05:43:04.367" v="2966" actId="207"/>
        <pc:sldMkLst>
          <pc:docMk/>
          <pc:sldMk cId="3128604785" sldId="285"/>
        </pc:sldMkLst>
        <pc:spChg chg="mod ord">
          <ac:chgData name="Essajee, Nabil M." userId="600d6b27-87a6-4bfb-bab6-48439f8b7e18" providerId="ADAL" clId="{98BA6E00-5382-4918-98AC-FBE01BFF9951}" dt="2024-02-05T05:18:04.453" v="2522" actId="700"/>
          <ac:spMkLst>
            <pc:docMk/>
            <pc:sldMk cId="3128604785" sldId="285"/>
            <ac:spMk id="2" creationId="{9790066C-6A5C-FAD3-1C90-0776AA0272DE}"/>
          </ac:spMkLst>
        </pc:spChg>
        <pc:spChg chg="del mod ord">
          <ac:chgData name="Essajee, Nabil M." userId="600d6b27-87a6-4bfb-bab6-48439f8b7e18" providerId="ADAL" clId="{98BA6E00-5382-4918-98AC-FBE01BFF9951}" dt="2024-02-05T05:18:04.453" v="2522" actId="700"/>
          <ac:spMkLst>
            <pc:docMk/>
            <pc:sldMk cId="3128604785" sldId="285"/>
            <ac:spMk id="3" creationId="{B41D9B31-E644-F5D9-6185-82E3D753ED3C}"/>
          </ac:spMkLst>
        </pc:spChg>
        <pc:spChg chg="add del mod ord">
          <ac:chgData name="Essajee, Nabil M." userId="600d6b27-87a6-4bfb-bab6-48439f8b7e18" providerId="ADAL" clId="{98BA6E00-5382-4918-98AC-FBE01BFF9951}" dt="2024-02-05T05:18:05.908" v="2524"/>
          <ac:spMkLst>
            <pc:docMk/>
            <pc:sldMk cId="3128604785" sldId="285"/>
            <ac:spMk id="4" creationId="{B688F4BE-9A6D-07A9-6EE5-C3F8DB7CE9D6}"/>
          </ac:spMkLst>
        </pc:spChg>
        <pc:spChg chg="add del mod ord">
          <ac:chgData name="Essajee, Nabil M." userId="600d6b27-87a6-4bfb-bab6-48439f8b7e18" providerId="ADAL" clId="{98BA6E00-5382-4918-98AC-FBE01BFF9951}" dt="2024-02-05T05:20:27.395" v="2526"/>
          <ac:spMkLst>
            <pc:docMk/>
            <pc:sldMk cId="3128604785" sldId="285"/>
            <ac:spMk id="5" creationId="{3523DA9C-6905-3F54-E0DC-8869FD822F74}"/>
          </ac:spMkLst>
        </pc:spChg>
        <pc:spChg chg="add del mod">
          <ac:chgData name="Essajee, Nabil M." userId="600d6b27-87a6-4bfb-bab6-48439f8b7e18" providerId="ADAL" clId="{98BA6E00-5382-4918-98AC-FBE01BFF9951}" dt="2024-02-05T05:24:54.750" v="2622"/>
          <ac:spMkLst>
            <pc:docMk/>
            <pc:sldMk cId="3128604785" sldId="285"/>
            <ac:spMk id="10" creationId="{DB9433AB-472D-1273-F429-405ED7FCFC4A}"/>
          </ac:spMkLst>
        </pc:spChg>
        <pc:graphicFrameChg chg="add mod">
          <ac:chgData name="Essajee, Nabil M." userId="600d6b27-87a6-4bfb-bab6-48439f8b7e18" providerId="ADAL" clId="{98BA6E00-5382-4918-98AC-FBE01BFF9951}" dt="2024-02-05T05:18:05.908" v="2524"/>
          <ac:graphicFrameMkLst>
            <pc:docMk/>
            <pc:sldMk cId="3128604785" sldId="285"/>
            <ac:graphicFrameMk id="6" creationId="{4233ADDD-DB7A-495E-350B-B50B38422D12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5T05:24:45.786" v="2619" actId="478"/>
          <ac:graphicFrameMkLst>
            <pc:docMk/>
            <pc:sldMk cId="3128604785" sldId="285"/>
            <ac:graphicFrameMk id="7" creationId="{89A268ED-BD51-DBA8-FD60-2BD4C965A984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5T05:24:47.885" v="2620" actId="478"/>
          <ac:graphicFrameMkLst>
            <pc:docMk/>
            <pc:sldMk cId="3128604785" sldId="285"/>
            <ac:graphicFrameMk id="8" creationId="{89A268ED-BD51-DBA8-FD60-2BD4C965A984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5T05:43:04.367" v="2966" actId="207"/>
          <ac:graphicFrameMkLst>
            <pc:docMk/>
            <pc:sldMk cId="3128604785" sldId="285"/>
            <ac:graphicFrameMk id="11" creationId="{89A268ED-BD51-DBA8-FD60-2BD4C965A984}"/>
          </ac:graphicFrameMkLst>
        </pc:graphicFrameChg>
      </pc:sldChg>
      <pc:sldChg chg="modSp new mod">
        <pc:chgData name="Essajee, Nabil M." userId="600d6b27-87a6-4bfb-bab6-48439f8b7e18" providerId="ADAL" clId="{98BA6E00-5382-4918-98AC-FBE01BFF9951}" dt="2024-02-06T02:55:23.207" v="4164" actId="27636"/>
        <pc:sldMkLst>
          <pc:docMk/>
          <pc:sldMk cId="3929390625" sldId="286"/>
        </pc:sldMkLst>
        <pc:spChg chg="mod">
          <ac:chgData name="Essajee, Nabil M." userId="600d6b27-87a6-4bfb-bab6-48439f8b7e18" providerId="ADAL" clId="{98BA6E00-5382-4918-98AC-FBE01BFF9951}" dt="2024-01-30T16:09:56.914" v="2040" actId="20577"/>
          <ac:spMkLst>
            <pc:docMk/>
            <pc:sldMk cId="3929390625" sldId="286"/>
            <ac:spMk id="2" creationId="{BFF77FA7-0F12-E99A-0F3B-D118F05F1967}"/>
          </ac:spMkLst>
        </pc:spChg>
        <pc:spChg chg="mod">
          <ac:chgData name="Essajee, Nabil M." userId="600d6b27-87a6-4bfb-bab6-48439f8b7e18" providerId="ADAL" clId="{98BA6E00-5382-4918-98AC-FBE01BFF9951}" dt="2024-02-06T02:55:23.207" v="4164" actId="27636"/>
          <ac:spMkLst>
            <pc:docMk/>
            <pc:sldMk cId="3929390625" sldId="286"/>
            <ac:spMk id="3" creationId="{8E422241-9D64-42C0-2184-2AC59C86138F}"/>
          </ac:spMkLst>
        </pc:spChg>
      </pc:sldChg>
      <pc:sldChg chg="addSp delSp modSp new mod">
        <pc:chgData name="Essajee, Nabil M." userId="600d6b27-87a6-4bfb-bab6-48439f8b7e18" providerId="ADAL" clId="{98BA6E00-5382-4918-98AC-FBE01BFF9951}" dt="2024-02-06T01:48:12.229" v="3830" actId="207"/>
        <pc:sldMkLst>
          <pc:docMk/>
          <pc:sldMk cId="1899305231" sldId="287"/>
        </pc:sldMkLst>
        <pc:spChg chg="mod">
          <ac:chgData name="Essajee, Nabil M." userId="600d6b27-87a6-4bfb-bab6-48439f8b7e18" providerId="ADAL" clId="{98BA6E00-5382-4918-98AC-FBE01BFF9951}" dt="2024-02-05T04:36:03.951" v="2171" actId="20577"/>
          <ac:spMkLst>
            <pc:docMk/>
            <pc:sldMk cId="1899305231" sldId="287"/>
            <ac:spMk id="2" creationId="{2EF040A9-3C1B-033E-7991-8AE76B712603}"/>
          </ac:spMkLst>
        </pc:spChg>
        <pc:spChg chg="del">
          <ac:chgData name="Essajee, Nabil M." userId="600d6b27-87a6-4bfb-bab6-48439f8b7e18" providerId="ADAL" clId="{98BA6E00-5382-4918-98AC-FBE01BFF9951}" dt="2024-02-05T04:36:05.872" v="2173"/>
          <ac:spMkLst>
            <pc:docMk/>
            <pc:sldMk cId="1899305231" sldId="287"/>
            <ac:spMk id="3" creationId="{F4DE7C45-93FF-86A8-88B9-3611B48FD042}"/>
          </ac:spMkLst>
        </pc:spChg>
        <pc:spChg chg="del">
          <ac:chgData name="Essajee, Nabil M." userId="600d6b27-87a6-4bfb-bab6-48439f8b7e18" providerId="ADAL" clId="{98BA6E00-5382-4918-98AC-FBE01BFF9951}" dt="2024-02-05T04:36:18.163" v="2175"/>
          <ac:spMkLst>
            <pc:docMk/>
            <pc:sldMk cId="1899305231" sldId="287"/>
            <ac:spMk id="4" creationId="{FD51F38F-F2EF-8BC1-9DA1-BEB5A170BC97}"/>
          </ac:spMkLst>
        </pc:spChg>
        <pc:spChg chg="add del mod">
          <ac:chgData name="Essajee, Nabil M." userId="600d6b27-87a6-4bfb-bab6-48439f8b7e18" providerId="ADAL" clId="{98BA6E00-5382-4918-98AC-FBE01BFF9951}" dt="2024-02-06T01:45:58.615" v="3822"/>
          <ac:spMkLst>
            <pc:docMk/>
            <pc:sldMk cId="1899305231" sldId="287"/>
            <ac:spMk id="9" creationId="{6AFE8D7A-E425-09AC-6CA4-F7F4BC4AD201}"/>
          </ac:spMkLst>
        </pc:spChg>
        <pc:spChg chg="add del mod">
          <ac:chgData name="Essajee, Nabil M." userId="600d6b27-87a6-4bfb-bab6-48439f8b7e18" providerId="ADAL" clId="{98BA6E00-5382-4918-98AC-FBE01BFF9951}" dt="2024-02-06T01:46:16.801" v="3826"/>
          <ac:spMkLst>
            <pc:docMk/>
            <pc:sldMk cId="1899305231" sldId="287"/>
            <ac:spMk id="12" creationId="{B0882883-7663-108B-B55F-09565CA8D45D}"/>
          </ac:spMkLst>
        </pc:spChg>
        <pc:spChg chg="add del mod">
          <ac:chgData name="Essajee, Nabil M." userId="600d6b27-87a6-4bfb-bab6-48439f8b7e18" providerId="ADAL" clId="{98BA6E00-5382-4918-98AC-FBE01BFF9951}" dt="2024-02-06T01:48:08.705" v="3829"/>
          <ac:spMkLst>
            <pc:docMk/>
            <pc:sldMk cId="1899305231" sldId="287"/>
            <ac:spMk id="15" creationId="{C6850724-219C-6CB2-A8E3-447C05A82FC5}"/>
          </ac:spMkLst>
        </pc:spChg>
        <pc:graphicFrameChg chg="add del mod">
          <ac:chgData name="Essajee, Nabil M." userId="600d6b27-87a6-4bfb-bab6-48439f8b7e18" providerId="ADAL" clId="{98BA6E00-5382-4918-98AC-FBE01BFF9951}" dt="2024-02-06T01:45:44.919" v="3819" actId="478"/>
          <ac:graphicFrameMkLst>
            <pc:docMk/>
            <pc:sldMk cId="1899305231" sldId="287"/>
            <ac:graphicFrameMk id="5" creationId="{88BF2A58-C2BD-A888-3ED6-72D33161AF9C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6T01:46:09.937" v="3824" actId="478"/>
          <ac:graphicFrameMkLst>
            <pc:docMk/>
            <pc:sldMk cId="1899305231" sldId="287"/>
            <ac:graphicFrameMk id="6" creationId="{32A05679-2D10-2762-F567-FFEE0C90C626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6T01:45:50.199" v="3820" actId="478"/>
          <ac:graphicFrameMkLst>
            <pc:docMk/>
            <pc:sldMk cId="1899305231" sldId="287"/>
            <ac:graphicFrameMk id="7" creationId="{88BF2A58-C2BD-A888-3ED6-72D33161AF9C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6T01:47:28.686" v="3827" actId="478"/>
          <ac:graphicFrameMkLst>
            <pc:docMk/>
            <pc:sldMk cId="1899305231" sldId="287"/>
            <ac:graphicFrameMk id="10" creationId="{88BF2A58-C2BD-A888-3ED6-72D33161AF9C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1:46:16.801" v="3826"/>
          <ac:graphicFrameMkLst>
            <pc:docMk/>
            <pc:sldMk cId="1899305231" sldId="287"/>
            <ac:graphicFrameMk id="13" creationId="{32A05679-2D10-2762-F567-FFEE0C90C626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1:48:12.229" v="3830" actId="207"/>
          <ac:graphicFrameMkLst>
            <pc:docMk/>
            <pc:sldMk cId="1899305231" sldId="287"/>
            <ac:graphicFrameMk id="16" creationId="{88BF2A58-C2BD-A888-3ED6-72D33161AF9C}"/>
          </ac:graphicFrameMkLst>
        </pc:graphicFrameChg>
      </pc:sldChg>
      <pc:sldChg chg="modSp new del mod">
        <pc:chgData name="Essajee, Nabil M." userId="600d6b27-87a6-4bfb-bab6-48439f8b7e18" providerId="ADAL" clId="{98BA6E00-5382-4918-98AC-FBE01BFF9951}" dt="2024-02-05T04:45:56.215" v="2260" actId="47"/>
        <pc:sldMkLst>
          <pc:docMk/>
          <pc:sldMk cId="377199565" sldId="288"/>
        </pc:sldMkLst>
        <pc:spChg chg="mod">
          <ac:chgData name="Essajee, Nabil M." userId="600d6b27-87a6-4bfb-bab6-48439f8b7e18" providerId="ADAL" clId="{98BA6E00-5382-4918-98AC-FBE01BFF9951}" dt="2024-02-05T04:45:50.902" v="2259" actId="20577"/>
          <ac:spMkLst>
            <pc:docMk/>
            <pc:sldMk cId="377199565" sldId="288"/>
            <ac:spMk id="2" creationId="{EA676189-AA62-EFB2-1300-84B7A4E381C9}"/>
          </ac:spMkLst>
        </pc:spChg>
      </pc:sldChg>
      <pc:sldChg chg="addSp delSp modSp new mod modClrScheme chgLayout">
        <pc:chgData name="Essajee, Nabil M." userId="600d6b27-87a6-4bfb-bab6-48439f8b7e18" providerId="ADAL" clId="{98BA6E00-5382-4918-98AC-FBE01BFF9951}" dt="2024-02-06T01:49:21.425" v="3833"/>
        <pc:sldMkLst>
          <pc:docMk/>
          <pc:sldMk cId="1276752087" sldId="288"/>
        </pc:sldMkLst>
        <pc:spChg chg="mod ord">
          <ac:chgData name="Essajee, Nabil M." userId="600d6b27-87a6-4bfb-bab6-48439f8b7e18" providerId="ADAL" clId="{98BA6E00-5382-4918-98AC-FBE01BFF9951}" dt="2024-02-05T05:21:26.934" v="2614" actId="700"/>
          <ac:spMkLst>
            <pc:docMk/>
            <pc:sldMk cId="1276752087" sldId="288"/>
            <ac:spMk id="2" creationId="{C03E6BCD-DEAB-B757-A779-D224C49A5C8C}"/>
          </ac:spMkLst>
        </pc:spChg>
        <pc:spChg chg="del mod ord">
          <ac:chgData name="Essajee, Nabil M." userId="600d6b27-87a6-4bfb-bab6-48439f8b7e18" providerId="ADAL" clId="{98BA6E00-5382-4918-98AC-FBE01BFF9951}" dt="2024-02-05T05:21:26.934" v="2614" actId="700"/>
          <ac:spMkLst>
            <pc:docMk/>
            <pc:sldMk cId="1276752087" sldId="288"/>
            <ac:spMk id="3" creationId="{03E49146-1518-312C-526A-99D30C00B3D1}"/>
          </ac:spMkLst>
        </pc:spChg>
        <pc:spChg chg="del">
          <ac:chgData name="Essajee, Nabil M." userId="600d6b27-87a6-4bfb-bab6-48439f8b7e18" providerId="ADAL" clId="{98BA6E00-5382-4918-98AC-FBE01BFF9951}" dt="2024-02-05T05:21:26.934" v="2614" actId="700"/>
          <ac:spMkLst>
            <pc:docMk/>
            <pc:sldMk cId="1276752087" sldId="288"/>
            <ac:spMk id="4" creationId="{24F82247-7EFC-2B78-9279-8C6168689D52}"/>
          </ac:spMkLst>
        </pc:spChg>
        <pc:spChg chg="add del mod ord">
          <ac:chgData name="Essajee, Nabil M." userId="600d6b27-87a6-4bfb-bab6-48439f8b7e18" providerId="ADAL" clId="{98BA6E00-5382-4918-98AC-FBE01BFF9951}" dt="2024-02-05T05:23:50.135" v="2616"/>
          <ac:spMkLst>
            <pc:docMk/>
            <pc:sldMk cId="1276752087" sldId="288"/>
            <ac:spMk id="5" creationId="{67521974-0AFD-FC8C-AD22-E247F25EED12}"/>
          </ac:spMkLst>
        </pc:spChg>
        <pc:spChg chg="add del mod">
          <ac:chgData name="Essajee, Nabil M." userId="600d6b27-87a6-4bfb-bab6-48439f8b7e18" providerId="ADAL" clId="{98BA6E00-5382-4918-98AC-FBE01BFF9951}" dt="2024-02-06T01:49:21.425" v="3833"/>
          <ac:spMkLst>
            <pc:docMk/>
            <pc:sldMk cId="1276752087" sldId="288"/>
            <ac:spMk id="8" creationId="{7EBD141E-DF30-6788-290F-95A1E445B83E}"/>
          </ac:spMkLst>
        </pc:spChg>
        <pc:graphicFrameChg chg="add del mod">
          <ac:chgData name="Essajee, Nabil M." userId="600d6b27-87a6-4bfb-bab6-48439f8b7e18" providerId="ADAL" clId="{98BA6E00-5382-4918-98AC-FBE01BFF9951}" dt="2024-02-06T01:49:19.668" v="3831" actId="478"/>
          <ac:graphicFrameMkLst>
            <pc:docMk/>
            <pc:sldMk cId="1276752087" sldId="288"/>
            <ac:graphicFrameMk id="6" creationId="{629EA25D-B676-E6FD-5460-D8C857A2DD83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1:49:21.425" v="3833"/>
          <ac:graphicFrameMkLst>
            <pc:docMk/>
            <pc:sldMk cId="1276752087" sldId="288"/>
            <ac:graphicFrameMk id="9" creationId="{629EA25D-B676-E6FD-5460-D8C857A2DD83}"/>
          </ac:graphicFrameMkLst>
        </pc:graphicFrameChg>
      </pc:sldChg>
      <pc:sldChg chg="addSp delSp modSp new mod">
        <pc:chgData name="Essajee, Nabil M." userId="600d6b27-87a6-4bfb-bab6-48439f8b7e18" providerId="ADAL" clId="{98BA6E00-5382-4918-98AC-FBE01BFF9951}" dt="2024-02-06T18:35:14.874" v="4983"/>
        <pc:sldMkLst>
          <pc:docMk/>
          <pc:sldMk cId="2718664717" sldId="289"/>
        </pc:sldMkLst>
        <pc:spChg chg="mod">
          <ac:chgData name="Essajee, Nabil M." userId="600d6b27-87a6-4bfb-bab6-48439f8b7e18" providerId="ADAL" clId="{98BA6E00-5382-4918-98AC-FBE01BFF9951}" dt="2024-02-06T04:36:55.629" v="4179" actId="20577"/>
          <ac:spMkLst>
            <pc:docMk/>
            <pc:sldMk cId="2718664717" sldId="289"/>
            <ac:spMk id="2" creationId="{F90C2C01-2804-FFA1-CB81-750F717F5B85}"/>
          </ac:spMkLst>
        </pc:spChg>
        <pc:spChg chg="del">
          <ac:chgData name="Essajee, Nabil M." userId="600d6b27-87a6-4bfb-bab6-48439f8b7e18" providerId="ADAL" clId="{98BA6E00-5382-4918-98AC-FBE01BFF9951}" dt="2024-02-06T04:36:57.437" v="4181"/>
          <ac:spMkLst>
            <pc:docMk/>
            <pc:sldMk cId="2718664717" sldId="289"/>
            <ac:spMk id="3" creationId="{46E070A9-8C68-4C5E-0100-F25A311AB993}"/>
          </ac:spMkLst>
        </pc:spChg>
        <pc:spChg chg="del">
          <ac:chgData name="Essajee, Nabil M." userId="600d6b27-87a6-4bfb-bab6-48439f8b7e18" providerId="ADAL" clId="{98BA6E00-5382-4918-98AC-FBE01BFF9951}" dt="2024-02-06T04:46:45.955" v="4201"/>
          <ac:spMkLst>
            <pc:docMk/>
            <pc:sldMk cId="2718664717" sldId="289"/>
            <ac:spMk id="4" creationId="{F653B0D0-E2E8-3FF8-9641-B6D1D5CAF8C2}"/>
          </ac:spMkLst>
        </pc:spChg>
        <pc:spChg chg="add del mod">
          <ac:chgData name="Essajee, Nabil M." userId="600d6b27-87a6-4bfb-bab6-48439f8b7e18" providerId="ADAL" clId="{98BA6E00-5382-4918-98AC-FBE01BFF9951}" dt="2024-02-06T04:38:04.246" v="4186"/>
          <ac:spMkLst>
            <pc:docMk/>
            <pc:sldMk cId="2718664717" sldId="289"/>
            <ac:spMk id="7" creationId="{4584E78A-85A9-BF67-A4DE-135CD2A6F07B}"/>
          </ac:spMkLst>
        </pc:spChg>
        <pc:spChg chg="add del mod">
          <ac:chgData name="Essajee, Nabil M." userId="600d6b27-87a6-4bfb-bab6-48439f8b7e18" providerId="ADAL" clId="{98BA6E00-5382-4918-98AC-FBE01BFF9951}" dt="2024-02-06T04:40:59.640" v="4192"/>
          <ac:spMkLst>
            <pc:docMk/>
            <pc:sldMk cId="2718664717" sldId="289"/>
            <ac:spMk id="10" creationId="{120C5154-5663-0412-7916-5BD5E4ED19FF}"/>
          </ac:spMkLst>
        </pc:spChg>
        <pc:graphicFrameChg chg="add del mod">
          <ac:chgData name="Essajee, Nabil M." userId="600d6b27-87a6-4bfb-bab6-48439f8b7e18" providerId="ADAL" clId="{98BA6E00-5382-4918-98AC-FBE01BFF9951}" dt="2024-02-06T04:37:48.033" v="4184" actId="21"/>
          <ac:graphicFrameMkLst>
            <pc:docMk/>
            <pc:sldMk cId="2718664717" sldId="289"/>
            <ac:graphicFrameMk id="5" creationId="{783403F0-86C8-875A-B803-22860CE6D275}"/>
          </ac:graphicFrameMkLst>
        </pc:graphicFrameChg>
        <pc:graphicFrameChg chg="add del mod">
          <ac:chgData name="Essajee, Nabil M." userId="600d6b27-87a6-4bfb-bab6-48439f8b7e18" providerId="ADAL" clId="{98BA6E00-5382-4918-98AC-FBE01BFF9951}" dt="2024-02-06T04:40:18.227" v="4190" actId="478"/>
          <ac:graphicFrameMkLst>
            <pc:docMk/>
            <pc:sldMk cId="2718664717" sldId="289"/>
            <ac:graphicFrameMk id="8" creationId="{783403F0-86C8-875A-B803-22860CE6D275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18:35:14.874" v="4983"/>
          <ac:graphicFrameMkLst>
            <pc:docMk/>
            <pc:sldMk cId="2718664717" sldId="289"/>
            <ac:graphicFrameMk id="11" creationId="{E4BBB79D-E5A0-C2F8-4B86-E059860339E7}"/>
          </ac:graphicFrameMkLst>
        </pc:graphicFrameChg>
        <pc:graphicFrameChg chg="add mod">
          <ac:chgData name="Essajee, Nabil M." userId="600d6b27-87a6-4bfb-bab6-48439f8b7e18" providerId="ADAL" clId="{98BA6E00-5382-4918-98AC-FBE01BFF9951}" dt="2024-02-06T04:46:45.955" v="4201"/>
          <ac:graphicFrameMkLst>
            <pc:docMk/>
            <pc:sldMk cId="2718664717" sldId="289"/>
            <ac:graphicFrameMk id="12" creationId="{7C4BAA80-50D7-6296-CBB6-1E4851E98D65}"/>
          </ac:graphicFrameMkLst>
        </pc:graphicFrameChg>
      </pc:sldChg>
      <pc:sldChg chg="addSp delSp modSp new mod modClrScheme chgLayout">
        <pc:chgData name="Essajee, Nabil M." userId="600d6b27-87a6-4bfb-bab6-48439f8b7e18" providerId="ADAL" clId="{98BA6E00-5382-4918-98AC-FBE01BFF9951}" dt="2024-02-06T14:32:18.325" v="4365" actId="207"/>
        <pc:sldMkLst>
          <pc:docMk/>
          <pc:sldMk cId="1296526274" sldId="290"/>
        </pc:sldMkLst>
        <pc:spChg chg="del mod ord">
          <ac:chgData name="Essajee, Nabil M." userId="600d6b27-87a6-4bfb-bab6-48439f8b7e18" providerId="ADAL" clId="{98BA6E00-5382-4918-98AC-FBE01BFF9951}" dt="2024-02-06T14:31:15.452" v="4334" actId="700"/>
          <ac:spMkLst>
            <pc:docMk/>
            <pc:sldMk cId="1296526274" sldId="290"/>
            <ac:spMk id="2" creationId="{B0C4F5BC-A61F-9D21-FBA8-E3BE3B4C8BFE}"/>
          </ac:spMkLst>
        </pc:spChg>
        <pc:spChg chg="del mod ord">
          <ac:chgData name="Essajee, Nabil M." userId="600d6b27-87a6-4bfb-bab6-48439f8b7e18" providerId="ADAL" clId="{98BA6E00-5382-4918-98AC-FBE01BFF9951}" dt="2024-02-06T14:31:15.452" v="4334" actId="700"/>
          <ac:spMkLst>
            <pc:docMk/>
            <pc:sldMk cId="1296526274" sldId="290"/>
            <ac:spMk id="3" creationId="{2A6D133F-66B0-2AE1-127C-2E3AF9C9A918}"/>
          </ac:spMkLst>
        </pc:spChg>
        <pc:spChg chg="del">
          <ac:chgData name="Essajee, Nabil M." userId="600d6b27-87a6-4bfb-bab6-48439f8b7e18" providerId="ADAL" clId="{98BA6E00-5382-4918-98AC-FBE01BFF9951}" dt="2024-02-06T14:31:08.837" v="4333"/>
          <ac:spMkLst>
            <pc:docMk/>
            <pc:sldMk cId="1296526274" sldId="290"/>
            <ac:spMk id="4" creationId="{C1E8165F-37F7-E7D6-BD61-CFFA23C0C42C}"/>
          </ac:spMkLst>
        </pc:spChg>
        <pc:spChg chg="add mod ord">
          <ac:chgData name="Essajee, Nabil M." userId="600d6b27-87a6-4bfb-bab6-48439f8b7e18" providerId="ADAL" clId="{98BA6E00-5382-4918-98AC-FBE01BFF9951}" dt="2024-02-06T14:32:02.612" v="4364" actId="20577"/>
          <ac:spMkLst>
            <pc:docMk/>
            <pc:sldMk cId="1296526274" sldId="290"/>
            <ac:spMk id="6" creationId="{A3CBF78D-2FA1-E706-7786-34DB49E801EA}"/>
          </ac:spMkLst>
        </pc:spChg>
        <pc:graphicFrameChg chg="add mod ord">
          <ac:chgData name="Essajee, Nabil M." userId="600d6b27-87a6-4bfb-bab6-48439f8b7e18" providerId="ADAL" clId="{98BA6E00-5382-4918-98AC-FBE01BFF9951}" dt="2024-02-06T14:32:18.325" v="4365" actId="207"/>
          <ac:graphicFrameMkLst>
            <pc:docMk/>
            <pc:sldMk cId="1296526274" sldId="290"/>
            <ac:graphicFrameMk id="5" creationId="{8FD1D08E-D871-156C-96E1-02B3214E42F7}"/>
          </ac:graphicFrameMkLst>
        </pc:graphicFrameChg>
      </pc:sldChg>
      <pc:sldChg chg="modSp new del mod">
        <pc:chgData name="Essajee, Nabil M." userId="600d6b27-87a6-4bfb-bab6-48439f8b7e18" providerId="ADAL" clId="{98BA6E00-5382-4918-98AC-FBE01BFF9951}" dt="2024-02-06T14:44:31.447" v="4631" actId="47"/>
        <pc:sldMkLst>
          <pc:docMk/>
          <pc:sldMk cId="153507068" sldId="291"/>
        </pc:sldMkLst>
        <pc:spChg chg="mod">
          <ac:chgData name="Essajee, Nabil M." userId="600d6b27-87a6-4bfb-bab6-48439f8b7e18" providerId="ADAL" clId="{98BA6E00-5382-4918-98AC-FBE01BFF9951}" dt="2024-02-06T14:39:29.096" v="4461" actId="20577"/>
          <ac:spMkLst>
            <pc:docMk/>
            <pc:sldMk cId="153507068" sldId="291"/>
            <ac:spMk id="2" creationId="{DDD4BB05-BAE5-D7C9-AAFA-3E854FAB23EA}"/>
          </ac:spMkLst>
        </pc:spChg>
        <pc:spChg chg="mod">
          <ac:chgData name="Essajee, Nabil M." userId="600d6b27-87a6-4bfb-bab6-48439f8b7e18" providerId="ADAL" clId="{98BA6E00-5382-4918-98AC-FBE01BFF9951}" dt="2024-02-06T14:42:49.773" v="4630" actId="20577"/>
          <ac:spMkLst>
            <pc:docMk/>
            <pc:sldMk cId="153507068" sldId="291"/>
            <ac:spMk id="3" creationId="{21A4CED2-9D9D-7051-98DC-9671B9C7DD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suhsc-my.sharepoint.com/personal/nessaj_lsuhsc_edu/Documents/pooop/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ACLA PWH by Age (2023)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ago!$G$1:$G$6</c:f>
              <c:strCache>
                <c:ptCount val="6"/>
                <c:pt idx="0">
                  <c:v>&lt;18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50-64</c:v>
                </c:pt>
                <c:pt idx="5">
                  <c:v>&gt;65</c:v>
                </c:pt>
              </c:strCache>
            </c:strRef>
          </c:cat>
          <c:val>
            <c:numRef>
              <c:f>ago!$H$1:$H$6</c:f>
              <c:numCache>
                <c:formatCode>General</c:formatCode>
                <c:ptCount val="6"/>
                <c:pt idx="0">
                  <c:v>6</c:v>
                </c:pt>
                <c:pt idx="1">
                  <c:v>135</c:v>
                </c:pt>
                <c:pt idx="2">
                  <c:v>241</c:v>
                </c:pt>
                <c:pt idx="3">
                  <c:v>261</c:v>
                </c:pt>
                <c:pt idx="4">
                  <c:v>333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4-443D-9B64-66A5B27A4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840384"/>
        <c:axId val="1276290127"/>
      </c:barChart>
      <c:catAx>
        <c:axId val="13968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290127"/>
        <c:crosses val="autoZero"/>
        <c:auto val="1"/>
        <c:lblAlgn val="ctr"/>
        <c:lblOffset val="100"/>
        <c:noMultiLvlLbl val="0"/>
      </c:catAx>
      <c:valAx>
        <c:axId val="1276290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840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PWH taking</a:t>
            </a:r>
            <a:r>
              <a:rPr lang="en-US" baseline="0"/>
              <a:t> ART at goal VL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med!$L$2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6C925322-B7F6-4268-A3E9-4771BC422BC2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{6C925322-B7F6-4268-A3E9-4771BC422BC2}</c15:txfldGUID>
                      <c15:f>med!$P$2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699A-49B9-A156-010E994F0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med!$M$1:$N$1</c:f>
              <c:strCache>
                <c:ptCount val="2"/>
                <c:pt idx="0">
                  <c:v># of people</c:v>
                </c:pt>
                <c:pt idx="1">
                  <c:v># at goal</c:v>
                </c:pt>
              </c:strCache>
            </c:strRef>
          </c:cat>
          <c:val>
            <c:numRef>
              <c:f>med!$M$2:$N$2</c:f>
              <c:numCache>
                <c:formatCode>General</c:formatCode>
                <c:ptCount val="2"/>
                <c:pt idx="0">
                  <c:v>766</c:v>
                </c:pt>
                <c:pt idx="1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A-49B9-A156-010E994F0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759151"/>
        <c:axId val="1371743087"/>
      </c:barChart>
      <c:catAx>
        <c:axId val="67675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743087"/>
        <c:crosses val="autoZero"/>
        <c:auto val="1"/>
        <c:lblAlgn val="ctr"/>
        <c:lblOffset val="100"/>
        <c:noMultiLvlLbl val="0"/>
      </c:catAx>
      <c:valAx>
        <c:axId val="137174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7591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PWH taking ART at goal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med!$B$1</c:f>
              <c:strCache>
                <c:ptCount val="1"/>
                <c:pt idx="0">
                  <c:v># filled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med!$A$2:$A$5</c:f>
              <c:strCache>
                <c:ptCount val="4"/>
                <c:pt idx="0">
                  <c:v>1-5 filled</c:v>
                </c:pt>
                <c:pt idx="1">
                  <c:v>6-10 filled</c:v>
                </c:pt>
                <c:pt idx="2">
                  <c:v>11-15 filled</c:v>
                </c:pt>
                <c:pt idx="3">
                  <c:v>&gt;15 filled</c:v>
                </c:pt>
              </c:strCache>
            </c:strRef>
          </c:cat>
          <c:val>
            <c:numRef>
              <c:f>med!$B$2:$B$5</c:f>
              <c:numCache>
                <c:formatCode>General</c:formatCode>
                <c:ptCount val="4"/>
                <c:pt idx="0">
                  <c:v>116</c:v>
                </c:pt>
                <c:pt idx="1">
                  <c:v>235</c:v>
                </c:pt>
                <c:pt idx="2">
                  <c:v>304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F-407D-9CA7-8CA441C19BF5}"/>
            </c:ext>
          </c:extLst>
        </c:ser>
        <c:ser>
          <c:idx val="1"/>
          <c:order val="1"/>
          <c:tx>
            <c:strRef>
              <c:f>med!$C$1</c:f>
              <c:strCache>
                <c:ptCount val="1"/>
                <c:pt idx="0">
                  <c:v># at goal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med!$A$2:$A$5</c:f>
              <c:strCache>
                <c:ptCount val="4"/>
                <c:pt idx="0">
                  <c:v>1-5 filled</c:v>
                </c:pt>
                <c:pt idx="1">
                  <c:v>6-10 filled</c:v>
                </c:pt>
                <c:pt idx="2">
                  <c:v>11-15 filled</c:v>
                </c:pt>
                <c:pt idx="3">
                  <c:v>&gt;15 filled</c:v>
                </c:pt>
              </c:strCache>
            </c:strRef>
          </c:cat>
          <c:val>
            <c:numRef>
              <c:f>med!$C$2:$C$5</c:f>
              <c:numCache>
                <c:formatCode>General</c:formatCode>
                <c:ptCount val="4"/>
                <c:pt idx="0">
                  <c:v>58</c:v>
                </c:pt>
                <c:pt idx="1">
                  <c:v>189</c:v>
                </c:pt>
                <c:pt idx="2">
                  <c:v>268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F-407D-9CA7-8CA441C19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749759"/>
        <c:axId val="1369787663"/>
      </c:barChart>
      <c:catAx>
        <c:axId val="33974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787663"/>
        <c:crosses val="autoZero"/>
        <c:auto val="1"/>
        <c:lblAlgn val="ctr"/>
        <c:lblOffset val="100"/>
        <c:noMultiLvlLbl val="0"/>
      </c:catAx>
      <c:valAx>
        <c:axId val="136978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4975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med!$G$1</c:f>
              <c:strCache>
                <c:ptCount val="1"/>
                <c:pt idx="0">
                  <c:v>% at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med!$F$2:$F$5</c:f>
              <c:strCache>
                <c:ptCount val="4"/>
                <c:pt idx="0">
                  <c:v>1-5 filled</c:v>
                </c:pt>
                <c:pt idx="1">
                  <c:v>6-10 filled</c:v>
                </c:pt>
                <c:pt idx="2">
                  <c:v>11-15 filled</c:v>
                </c:pt>
                <c:pt idx="3">
                  <c:v>&gt;15 filled</c:v>
                </c:pt>
              </c:strCache>
            </c:strRef>
          </c:cat>
          <c:val>
            <c:numRef>
              <c:f>med!$G$2:$G$5</c:f>
              <c:numCache>
                <c:formatCode>General</c:formatCode>
                <c:ptCount val="4"/>
                <c:pt idx="0">
                  <c:v>50</c:v>
                </c:pt>
                <c:pt idx="1">
                  <c:v>80.425531914893625</c:v>
                </c:pt>
                <c:pt idx="2">
                  <c:v>88.157894736842096</c:v>
                </c:pt>
                <c:pt idx="3">
                  <c:v>94.594594594594597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A-42C6-AACA-673475C35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270815"/>
        <c:axId val="1351848399"/>
      </c:barChart>
      <c:catAx>
        <c:axId val="140727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848399"/>
        <c:crosses val="autoZero"/>
        <c:auto val="1"/>
        <c:lblAlgn val="ctr"/>
        <c:lblOffset val="100"/>
        <c:noMultiLvlLbl val="0"/>
      </c:catAx>
      <c:valAx>
        <c:axId val="135184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27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Language Spoken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PWH 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77-4B65-9979-6EBEA004044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77-4B65-9979-6EBEA004044B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77-4B65-9979-6EBEA0040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77-4B65-9979-6EBEA004044B}"/>
              </c:ext>
            </c:extLst>
          </c:dPt>
          <c:dLbls>
            <c:dLbl>
              <c:idx val="1"/>
              <c:layout>
                <c:manualLayout>
                  <c:x val="-1.16401478577438E-2"/>
                  <c:y val="-0.2606456692913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45298497235137"/>
                      <c:h val="0.1027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B77-4B65-9979-6EBEA0040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race!$I$1:$I$4</c:f>
              <c:strCache>
                <c:ptCount val="4"/>
                <c:pt idx="0">
                  <c:v>White</c:v>
                </c:pt>
                <c:pt idx="1">
                  <c:v>Black or African American</c:v>
                </c:pt>
                <c:pt idx="2">
                  <c:v>Other</c:v>
                </c:pt>
                <c:pt idx="3">
                  <c:v>Uknown</c:v>
                </c:pt>
              </c:strCache>
            </c:strRef>
          </c:cat>
          <c:val>
            <c:numRef>
              <c:f>race!$J$1:$J$4</c:f>
              <c:numCache>
                <c:formatCode>0%</c:formatCode>
                <c:ptCount val="4"/>
                <c:pt idx="0">
                  <c:v>0.18</c:v>
                </c:pt>
                <c:pt idx="1">
                  <c:v>0.67</c:v>
                </c:pt>
                <c:pt idx="2">
                  <c:v>0.06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77-4B65-9979-6EBEA004044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at goal</a:t>
            </a:r>
            <a:r>
              <a:rPr lang="en-US" baseline="0"/>
              <a:t> by Race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race!$E$1:$E$2</c:f>
              <c:strCache>
                <c:ptCount val="2"/>
                <c:pt idx="0">
                  <c:v>White</c:v>
                </c:pt>
                <c:pt idx="1">
                  <c:v>Black or African American</c:v>
                </c:pt>
              </c:strCache>
            </c:strRef>
          </c:cat>
          <c:val>
            <c:numRef>
              <c:f>race!$F$1:$F$2</c:f>
              <c:numCache>
                <c:formatCode>0%</c:formatCode>
                <c:ptCount val="2"/>
                <c:pt idx="0">
                  <c:v>0.66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A-42E2-A035-5A7384C1F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3832223"/>
        <c:axId val="1499174527"/>
      </c:barChart>
      <c:catAx>
        <c:axId val="115383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174527"/>
        <c:crosses val="autoZero"/>
        <c:auto val="1"/>
        <c:lblAlgn val="ctr"/>
        <c:lblOffset val="100"/>
        <c:noMultiLvlLbl val="0"/>
      </c:catAx>
      <c:valAx>
        <c:axId val="149917452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832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at goal by LDH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region!$P$1</c:f>
              <c:strCache>
                <c:ptCount val="1"/>
                <c:pt idx="0">
                  <c:v>% compliant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region!$O$2:$O$10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region!$P$2:$P$10</c:f>
              <c:numCache>
                <c:formatCode>General</c:formatCode>
                <c:ptCount val="9"/>
                <c:pt idx="0">
                  <c:v>60.946745562130175</c:v>
                </c:pt>
                <c:pt idx="1">
                  <c:v>79.285714285714278</c:v>
                </c:pt>
                <c:pt idx="2">
                  <c:v>68.604651162790702</c:v>
                </c:pt>
                <c:pt idx="3">
                  <c:v>69.047619047619051</c:v>
                </c:pt>
                <c:pt idx="4">
                  <c:v>63.157894736842103</c:v>
                </c:pt>
                <c:pt idx="5">
                  <c:v>73.584905660377359</c:v>
                </c:pt>
                <c:pt idx="6">
                  <c:v>64.335664335664333</c:v>
                </c:pt>
                <c:pt idx="7">
                  <c:v>61.643835616438359</c:v>
                </c:pt>
                <c:pt idx="8">
                  <c:v>78.181818181818187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2-4990-AEF8-27DE4D910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154175"/>
        <c:axId val="1122059327"/>
      </c:barChart>
      <c:catAx>
        <c:axId val="1407154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LDH</a:t>
                </a:r>
                <a:r>
                  <a:rPr lang="en-US" baseline="0"/>
                  <a:t> Region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059327"/>
        <c:crosses val="autoZero"/>
        <c:auto val="1"/>
        <c:lblAlgn val="ctr"/>
        <c:lblOffset val="100"/>
        <c:noMultiLvlLbl val="0"/>
      </c:catAx>
      <c:valAx>
        <c:axId val="112205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15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PWH by LDH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region!$H$1</c:f>
              <c:strCache>
                <c:ptCount val="1"/>
                <c:pt idx="0">
                  <c:v>PWH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region!$G$2:$G$10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region!$H$2:$H$10</c:f>
              <c:numCache>
                <c:formatCode>General</c:formatCode>
                <c:ptCount val="9"/>
                <c:pt idx="0">
                  <c:v>338</c:v>
                </c:pt>
                <c:pt idx="1">
                  <c:v>140</c:v>
                </c:pt>
                <c:pt idx="2">
                  <c:v>86</c:v>
                </c:pt>
                <c:pt idx="3">
                  <c:v>42</c:v>
                </c:pt>
                <c:pt idx="4">
                  <c:v>38</c:v>
                </c:pt>
                <c:pt idx="5">
                  <c:v>53</c:v>
                </c:pt>
                <c:pt idx="6">
                  <c:v>143</c:v>
                </c:pt>
                <c:pt idx="7">
                  <c:v>73</c:v>
                </c:pt>
                <c:pt idx="8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0-4887-8719-6C0F71A09994}"/>
            </c:ext>
          </c:extLst>
        </c:ser>
        <c:ser>
          <c:idx val="1"/>
          <c:order val="1"/>
          <c:tx>
            <c:strRef>
              <c:f>region!$I$1</c:f>
              <c:strCache>
                <c:ptCount val="1"/>
                <c:pt idx="0">
                  <c:v># at goal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region!$G$2:$G$10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region!$I$2:$I$10</c:f>
              <c:numCache>
                <c:formatCode>General</c:formatCode>
                <c:ptCount val="9"/>
                <c:pt idx="0">
                  <c:v>206</c:v>
                </c:pt>
                <c:pt idx="1">
                  <c:v>111</c:v>
                </c:pt>
                <c:pt idx="2">
                  <c:v>59</c:v>
                </c:pt>
                <c:pt idx="3">
                  <c:v>29</c:v>
                </c:pt>
                <c:pt idx="4">
                  <c:v>24</c:v>
                </c:pt>
                <c:pt idx="5">
                  <c:v>39</c:v>
                </c:pt>
                <c:pt idx="6">
                  <c:v>92</c:v>
                </c:pt>
                <c:pt idx="7">
                  <c:v>45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0-4887-8719-6C0F71A09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3821808"/>
        <c:axId val="1773205056"/>
      </c:barChart>
      <c:catAx>
        <c:axId val="177382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LDH Region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205056"/>
        <c:crosses val="autoZero"/>
        <c:auto val="1"/>
        <c:lblAlgn val="ctr"/>
        <c:lblOffset val="100"/>
        <c:noMultiLvlLbl val="0"/>
      </c:catAx>
      <c:valAx>
        <c:axId val="17732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82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at goal by PCP Utilization (110 patients)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PCP!$B$1</c:f>
              <c:strCache>
                <c:ptCount val="1"/>
                <c:pt idx="0">
                  <c:v>% at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PCP!$A$2:$A$4</c:f>
              <c:strCache>
                <c:ptCount val="3"/>
                <c:pt idx="0">
                  <c:v>0 visits</c:v>
                </c:pt>
                <c:pt idx="1">
                  <c:v>1 visit</c:v>
                </c:pt>
                <c:pt idx="2">
                  <c:v>2+ visits</c:v>
                </c:pt>
              </c:strCache>
            </c:strRef>
          </c:cat>
          <c:val>
            <c:numRef>
              <c:f>PCP!$B$2:$B$4</c:f>
              <c:numCache>
                <c:formatCode>0%</c:formatCode>
                <c:ptCount val="3"/>
                <c:pt idx="0">
                  <c:v>0.64</c:v>
                </c:pt>
                <c:pt idx="1">
                  <c:v>0.74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5-4245-876A-A44753629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251615"/>
        <c:axId val="1120349999"/>
      </c:barChart>
      <c:catAx>
        <c:axId val="140725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349999"/>
        <c:crosses val="autoZero"/>
        <c:auto val="1"/>
        <c:lblAlgn val="ctr"/>
        <c:lblOffset val="100"/>
        <c:noMultiLvlLbl val="0"/>
      </c:catAx>
      <c:valAx>
        <c:axId val="1120349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25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at goal by ID provider utilization (236 patients)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ID!$B$1</c:f>
              <c:strCache>
                <c:ptCount val="1"/>
                <c:pt idx="0">
                  <c:v>% at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ID!$A$2:$A$4</c:f>
              <c:strCache>
                <c:ptCount val="3"/>
                <c:pt idx="0">
                  <c:v>0 visits</c:v>
                </c:pt>
                <c:pt idx="1">
                  <c:v>1 visit</c:v>
                </c:pt>
                <c:pt idx="2">
                  <c:v>2+ visits</c:v>
                </c:pt>
              </c:strCache>
            </c:strRef>
          </c:cat>
          <c:val>
            <c:numRef>
              <c:f>ID!$B$2:$B$4</c:f>
              <c:numCache>
                <c:formatCode>0%</c:formatCode>
                <c:ptCount val="3"/>
                <c:pt idx="0">
                  <c:v>0.52</c:v>
                </c:pt>
                <c:pt idx="1">
                  <c:v>0.69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B-41E6-81B6-E02221D36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248735"/>
        <c:axId val="1499180975"/>
      </c:barChart>
      <c:catAx>
        <c:axId val="140724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180975"/>
        <c:crosses val="autoZero"/>
        <c:auto val="1"/>
        <c:lblAlgn val="ctr"/>
        <c:lblOffset val="100"/>
        <c:noMultiLvlLbl val="0"/>
      </c:catAx>
      <c:valAx>
        <c:axId val="149918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24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Provider utilization by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PCP Visit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Sheet2!$B$2:$B$10</c:f>
              <c:numCache>
                <c:formatCode>General</c:formatCode>
                <c:ptCount val="9"/>
                <c:pt idx="0">
                  <c:v>44</c:v>
                </c:pt>
                <c:pt idx="1">
                  <c:v>25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17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B-4EFA-BA23-B3082DD47499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ID Visit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Sheet2!$C$2:$C$10</c:f>
              <c:numCache>
                <c:formatCode>General</c:formatCode>
                <c:ptCount val="9"/>
                <c:pt idx="0">
                  <c:v>91</c:v>
                </c:pt>
                <c:pt idx="1">
                  <c:v>38</c:v>
                </c:pt>
                <c:pt idx="2">
                  <c:v>21</c:v>
                </c:pt>
                <c:pt idx="3">
                  <c:v>10</c:v>
                </c:pt>
                <c:pt idx="4">
                  <c:v>13</c:v>
                </c:pt>
                <c:pt idx="5">
                  <c:v>1</c:v>
                </c:pt>
                <c:pt idx="6">
                  <c:v>42</c:v>
                </c:pt>
                <c:pt idx="7">
                  <c:v>1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EB-4EFA-BA23-B3082DD47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4046719"/>
        <c:axId val="685643039"/>
      </c:barChart>
      <c:catAx>
        <c:axId val="14940467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643039"/>
        <c:crosses val="autoZero"/>
        <c:auto val="1"/>
        <c:lblAlgn val="ctr"/>
        <c:lblOffset val="100"/>
        <c:noMultiLvlLbl val="0"/>
      </c:catAx>
      <c:valAx>
        <c:axId val="68564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visits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4046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4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3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0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7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E503E-15E6-868D-FE50-E3E5250A0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572000" cy="3056235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+mn-lt"/>
              </a:rPr>
              <a:t>HIV Viral Load Medication Adherence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56145-1402-D31A-84AC-F76F98A53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165" y="3935896"/>
            <a:ext cx="5088833" cy="242514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Nabil M. Essajee</a:t>
            </a:r>
            <a:endParaRPr lang="en-US" sz="1900" baseline="30000" dirty="0">
              <a:solidFill>
                <a:srgbClr val="FFFFF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Louisiana State University Health Sciences Center – New Orleans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solidFill>
                  <a:srgbClr val="FFFF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AmeriHealth Caritas Louisiana</a:t>
            </a:r>
            <a:endParaRPr lang="en-US" sz="1900" dirty="0">
              <a:solidFill>
                <a:srgbClr val="FFFFF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A259DD1-4E46-1F2C-9759-5C77A7852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7" r="35238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649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2C01-2804-FFA1-CB81-750F717F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4BBB79D-E5A0-C2F8-4B86-E059860339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7091566"/>
              </p:ext>
            </p:extLst>
          </p:nvPr>
        </p:nvGraphicFramePr>
        <p:xfrm>
          <a:off x="762000" y="2286000"/>
          <a:ext cx="515143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C4BAA80-50D7-6296-CBB6-1E4851E98D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78563" y="2286000"/>
          <a:ext cx="515143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866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40A9-3C1B-033E-7991-8AE76B71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Data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A05679-2D10-2762-F567-FFEE0C90C62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78563" y="2286000"/>
          <a:ext cx="515143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88BF2A58-C2BD-A888-3ED6-72D33161AF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12331"/>
              </p:ext>
            </p:extLst>
          </p:nvPr>
        </p:nvGraphicFramePr>
        <p:xfrm>
          <a:off x="762000" y="2286000"/>
          <a:ext cx="515143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3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6C89-4933-A032-FA93-AED485CB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PCP &amp; ID Provider Utilization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F267F1-FFE6-2DB2-ABD1-93789D437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05502"/>
              </p:ext>
            </p:extLst>
          </p:nvPr>
        </p:nvGraphicFramePr>
        <p:xfrm>
          <a:off x="6096000" y="5974080"/>
          <a:ext cx="5334001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569">
                  <a:extLst>
                    <a:ext uri="{9D8B030D-6E8A-4147-A177-3AD203B41FA5}">
                      <a16:colId xmlns:a16="http://schemas.microsoft.com/office/drawing/2014/main" val="1766230675"/>
                    </a:ext>
                  </a:extLst>
                </a:gridCol>
                <a:gridCol w="2472432">
                  <a:extLst>
                    <a:ext uri="{9D8B030D-6E8A-4147-A177-3AD203B41FA5}">
                      <a16:colId xmlns:a16="http://schemas.microsoft.com/office/drawing/2014/main" val="257446848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r>
                        <a:rPr lang="en-US" sz="1400" dirty="0"/>
                        <a:t># of patients to see both PCP and ID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 at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558232"/>
                  </a:ext>
                </a:extLst>
              </a:tr>
              <a:tr h="317863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 (95%)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27654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1A3EFFB4-DBBD-6C69-19E8-40788156A6F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644431"/>
              </p:ext>
            </p:extLst>
          </p:nvPr>
        </p:nvGraphicFramePr>
        <p:xfrm>
          <a:off x="762000" y="2035453"/>
          <a:ext cx="515143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C1F16ED-AEFF-3413-0628-7D8BE60F5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99529"/>
              </p:ext>
            </p:extLst>
          </p:nvPr>
        </p:nvGraphicFramePr>
        <p:xfrm>
          <a:off x="958010" y="6116320"/>
          <a:ext cx="47594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417">
                  <a:extLst>
                    <a:ext uri="{9D8B030D-6E8A-4147-A177-3AD203B41FA5}">
                      <a16:colId xmlns:a16="http://schemas.microsoft.com/office/drawing/2014/main" val="173513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# of patients to have seen either PCP or ID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4255"/>
                  </a:ext>
                </a:extLst>
              </a:tr>
            </a:tbl>
          </a:graphicData>
        </a:graphic>
      </p:graphicFrame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04837466-92B6-D356-FF22-03B7F1487D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8735448"/>
              </p:ext>
            </p:extLst>
          </p:nvPr>
        </p:nvGraphicFramePr>
        <p:xfrm>
          <a:off x="6278563" y="2133008"/>
          <a:ext cx="515143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652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CBF78D-2FA1-E706-7786-34DB49E8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utilization by region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D1D08E-D871-156C-96E1-02B3214E4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024752"/>
              </p:ext>
            </p:extLst>
          </p:nvPr>
        </p:nvGraphicFramePr>
        <p:xfrm>
          <a:off x="762000" y="2286000"/>
          <a:ext cx="10668000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52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66C-6A5C-FAD3-1C90-0776AA02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Antiretroviral Therapy Fill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33ADDD-DB7A-495E-350B-B50B38422D1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62000" y="2286000"/>
          <a:ext cx="515143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9A268ED-BD51-DBA8-FD60-2BD4C965A9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6782201"/>
              </p:ext>
            </p:extLst>
          </p:nvPr>
        </p:nvGraphicFramePr>
        <p:xfrm>
          <a:off x="6278563" y="2286000"/>
          <a:ext cx="515143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60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6BCD-DEAB-B757-A779-D224C49A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Antiretroviral Therapy Fill Data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29EA25D-B676-E6FD-5460-D8C857A2DD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286000"/>
          <a:ext cx="10668000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75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39ED-22C3-A5D9-F536-8F81D4BD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99DD-6A53-4A80-B07F-A104879E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Data mostly unavailable or not reported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5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72C2-4D4F-D949-BE21-7E673FA1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0D33-D3A0-3F9E-8B3D-D729098C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Region 1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Highest prevalence of HIV in Louisiana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Most # of people not at target VL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Lowest % of people not at target VL</a:t>
            </a:r>
          </a:p>
          <a:p>
            <a:r>
              <a:rPr lang="en-US" dirty="0"/>
              <a:t>PCP and ID provider use associated with greater % at goal</a:t>
            </a:r>
          </a:p>
          <a:p>
            <a:r>
              <a:rPr lang="en-US" dirty="0"/>
              <a:t>ART medication usage associated with higher % at goal</a:t>
            </a:r>
          </a:p>
        </p:txBody>
      </p:sp>
    </p:spTree>
    <p:extLst>
      <p:ext uri="{BB962C8B-B14F-4D97-AF65-F5344CB8AC3E}">
        <p14:creationId xmlns:p14="http://schemas.microsoft.com/office/powerpoint/2010/main" val="176937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7FA7-0F12-E99A-0F3B-D118F05F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ACLA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22241-9D64-42C0-2184-2AC59C86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 outreach, offer education, PCP referral</a:t>
            </a:r>
          </a:p>
          <a:p>
            <a:r>
              <a:rPr lang="en-US" dirty="0"/>
              <a:t>HIV screening for pregnant women</a:t>
            </a:r>
          </a:p>
          <a:p>
            <a:r>
              <a:rPr lang="en-US" dirty="0"/>
              <a:t>Transportation to appointments</a:t>
            </a:r>
          </a:p>
          <a:p>
            <a:r>
              <a:rPr lang="en-US" dirty="0"/>
              <a:t>Care coordination for at risk members</a:t>
            </a:r>
          </a:p>
          <a:p>
            <a:r>
              <a:rPr lang="en-US" dirty="0"/>
              <a:t>Care card incentives</a:t>
            </a:r>
          </a:p>
        </p:txBody>
      </p:sp>
    </p:spTree>
    <p:extLst>
      <p:ext uri="{BB962C8B-B14F-4D97-AF65-F5344CB8AC3E}">
        <p14:creationId xmlns:p14="http://schemas.microsoft.com/office/powerpoint/2010/main" val="392939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D0DC-B724-1990-E651-BCD180D9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400C-8B13-399D-08B0-AD2C3EF275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Screen for HIV in people age 15-65; pregnant individuals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USPSTF Grade A</a:t>
            </a:r>
          </a:p>
          <a:p>
            <a:r>
              <a:rPr lang="en-US" dirty="0">
                <a:solidFill>
                  <a:srgbClr val="FFFFFF"/>
                </a:solidFill>
              </a:rPr>
              <a:t>Prescribe Pre-exposure Prophylaxis (</a:t>
            </a:r>
            <a:r>
              <a:rPr lang="en-US" dirty="0" err="1">
                <a:solidFill>
                  <a:srgbClr val="FFFFFF"/>
                </a:solidFill>
              </a:rPr>
              <a:t>PrEP</a:t>
            </a:r>
            <a:r>
              <a:rPr lang="en-US" dirty="0">
                <a:solidFill>
                  <a:srgbClr val="FFFFFF"/>
                </a:solidFill>
              </a:rPr>
              <a:t>) for those at high risk for acquiring HIV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USPSTF Grade A</a:t>
            </a:r>
          </a:p>
          <a:p>
            <a:r>
              <a:rPr lang="en-US" dirty="0" err="1">
                <a:solidFill>
                  <a:srgbClr val="FFFFFF"/>
                </a:solidFill>
              </a:rPr>
              <a:t>Behaviour</a:t>
            </a:r>
            <a:r>
              <a:rPr lang="en-US" dirty="0">
                <a:solidFill>
                  <a:srgbClr val="FFFFFF"/>
                </a:solidFill>
              </a:rPr>
              <a:t> Counselling for sexually active individuals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USPSTF Grade B</a:t>
            </a:r>
          </a:p>
          <a:p>
            <a:r>
              <a:rPr lang="en-US" dirty="0">
                <a:solidFill>
                  <a:srgbClr val="FFFFFF"/>
                </a:solidFill>
              </a:rPr>
              <a:t>Further investigate social factors that may be affecting healthcare utilization; medication adherence</a:t>
            </a:r>
          </a:p>
          <a:p>
            <a:r>
              <a:rPr lang="en-US" dirty="0">
                <a:solidFill>
                  <a:srgbClr val="FFFFFF"/>
                </a:solidFill>
              </a:rPr>
              <a:t>Focus on the large population not at goal in Region 1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Likely SDH has a role in Region 1 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9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8EFF-AADC-132A-0E7D-D1398628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D6DD-8A74-0CD7-09CA-8094F9A5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Louisiana ranks 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 highest in the nation in HIV incidence rate (per 100,000)</a:t>
            </a:r>
            <a:r>
              <a:rPr lang="en-US" baseline="30000" dirty="0">
                <a:solidFill>
                  <a:srgbClr val="FFFFFF"/>
                </a:solidFill>
              </a:rPr>
              <a:t> 1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5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in deaths (per 100,000)</a:t>
            </a:r>
            <a:r>
              <a:rPr lang="en-US" baseline="30000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6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in prevalence per 100,000</a:t>
            </a:r>
            <a:r>
              <a:rPr lang="en-US" baseline="300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13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in overall prevalence</a:t>
            </a:r>
            <a:r>
              <a:rPr lang="en-US" baseline="30000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25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in U.S. by population size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AFE0-AB22-B9B8-9542-CE0985CB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73B9A-788A-80C0-CF45-43F3B72E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20425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cs typeface="Calibri" panose="020F0502020204030204" pitchFamily="34" charset="0"/>
              </a:rPr>
              <a:t>HIV Statistics by State 2024 (worldpopulationreview.com)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cs typeface="Calibri" panose="020F0502020204030204" pitchFamily="34" charset="0"/>
              </a:rPr>
              <a:t>ThirdQuarter-2022-HIV-Syphilis-Report_final.pdf [Internet]. [cited 2023 Jan 30]. Available from: https://ldh.la.gov/assets/oph/HIVSTD/2022-reports/ThirdQuarter-2022-HIV-Syphilis-Report_final.pdf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cs typeface="Calibri" panose="020F0502020204030204" pitchFamily="34" charset="0"/>
              </a:rPr>
              <a:t>Louisiana-HIV-STD-Update_2017_2019.pdf [Internet]. [cited 2023 Jan 30]. Available from: https://ldh.la.gov/assets/oph/HIVSTD/STDHIV_FactSheets/Louisiana-HIV-STD-Update_2017_2019.pdf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cs typeface="Calibri" panose="020F0502020204030204" pitchFamily="34" charset="0"/>
              </a:rPr>
              <a:t>Louisiana_DataTables-2021_updated.pdf [Internet]. [cited 2023 Apr 11]. Available from: https://ldh.la.gov/assets/oph/HIVSTD/Tables-Profiles/data/Louisiana_DataTables-2021_updated.pdf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cs typeface="Calibri" panose="020F0502020204030204" pitchFamily="34" charset="0"/>
              </a:rPr>
              <a:t>https://www.cdc.gov/hiv/pdf/research/demonstration/executive_summaries/cdc-hiv-pride-Louisiana.pdf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cs typeface="Calibri" panose="020F0502020204030204" pitchFamily="34" charset="0"/>
              </a:rPr>
              <a:t>Medicaid and People with HIV | KFF</a:t>
            </a:r>
          </a:p>
        </p:txBody>
      </p:sp>
    </p:spTree>
    <p:extLst>
      <p:ext uri="{BB962C8B-B14F-4D97-AF65-F5344CB8AC3E}">
        <p14:creationId xmlns:p14="http://schemas.microsoft.com/office/powerpoint/2010/main" val="32955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4264-D8AD-A554-4A1D-64F70CAAD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13390"/>
            <a:ext cx="5334000" cy="417398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5000"/>
              </a:lnSpc>
            </a:pPr>
            <a:r>
              <a:rPr lang="en-US" sz="2200" dirty="0"/>
              <a:t>Louisiana: 22,000 people with HIV (PWH)</a:t>
            </a:r>
          </a:p>
          <a:p>
            <a:pPr lvl="1">
              <a:lnSpc>
                <a:spcPct val="115000"/>
              </a:lnSpc>
            </a:pPr>
            <a:r>
              <a:rPr lang="en-US" sz="2200" dirty="0"/>
              <a:t> 11,000 (1/2) have a diagnosis of AIDS</a:t>
            </a:r>
            <a:r>
              <a:rPr lang="en-US" sz="2200" baseline="30000" dirty="0"/>
              <a:t>2,3</a:t>
            </a:r>
          </a:p>
          <a:p>
            <a:pPr>
              <a:lnSpc>
                <a:spcPct val="115000"/>
              </a:lnSpc>
            </a:pPr>
            <a:r>
              <a:rPr lang="en-US" sz="2200" dirty="0"/>
              <a:t>Region 1 (New Orleans): 34% HIV&amp; AIDS prevalence in state and 27% of new HIV diagnoses</a:t>
            </a:r>
            <a:r>
              <a:rPr lang="en-US" sz="2200" baseline="30000" dirty="0"/>
              <a:t>4</a:t>
            </a:r>
            <a:r>
              <a:rPr lang="en-US" sz="2200" dirty="0"/>
              <a:t> </a:t>
            </a:r>
          </a:p>
          <a:p>
            <a:pPr lvl="1">
              <a:lnSpc>
                <a:spcPct val="115000"/>
              </a:lnSpc>
            </a:pPr>
            <a:r>
              <a:rPr lang="en-US" sz="2200" dirty="0"/>
              <a:t> 2nd in U.S. for HIV case rates; 5th in U.S. for AIDS case rates</a:t>
            </a:r>
            <a:r>
              <a:rPr lang="en-US" sz="2200" baseline="30000" dirty="0"/>
              <a:t>5</a:t>
            </a:r>
            <a:endParaRPr lang="en-US" sz="2200" dirty="0"/>
          </a:p>
          <a:p>
            <a:pPr>
              <a:lnSpc>
                <a:spcPct val="115000"/>
              </a:lnSpc>
            </a:pPr>
            <a:r>
              <a:rPr lang="en-US" sz="2200" dirty="0"/>
              <a:t>Region 2 (Baton Rouge): 23% HIV &amp; AIDS prevalence in state</a:t>
            </a:r>
          </a:p>
          <a:p>
            <a:pPr lvl="1">
              <a:lnSpc>
                <a:spcPct val="115000"/>
              </a:lnSpc>
            </a:pPr>
            <a:endParaRPr lang="en-US" sz="2200" baseline="30000" dirty="0"/>
          </a:p>
          <a:p>
            <a:pPr>
              <a:lnSpc>
                <a:spcPct val="115000"/>
              </a:lnSpc>
            </a:pPr>
            <a:endParaRPr lang="en-US" sz="3500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27A10-D9DB-9A4C-79C6-6239ED76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Background</a:t>
            </a:r>
          </a:p>
        </p:txBody>
      </p:sp>
      <p:pic>
        <p:nvPicPr>
          <p:cNvPr id="9" name="Content Placeholder 5" descr="A map of different states&#10;&#10;Description automatically generated">
            <a:extLst>
              <a:ext uri="{FF2B5EF4-FFF2-40B4-BE49-F238E27FC236}">
                <a16:creationId xmlns:a16="http://schemas.microsoft.com/office/drawing/2014/main" id="{A5F4A587-7AAE-FECD-842C-F4C97BEC6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1400" y="771525"/>
            <a:ext cx="4267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64C7-D587-BF0A-1F53-5FA607B6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&amp; Medicaid</a:t>
            </a:r>
          </a:p>
        </p:txBody>
      </p:sp>
      <p:pic>
        <p:nvPicPr>
          <p:cNvPr id="6" name="Content Placeholder 5" descr="A pie chart with text&#10;&#10;Description automatically generated">
            <a:extLst>
              <a:ext uri="{FF2B5EF4-FFF2-40B4-BE49-F238E27FC236}">
                <a16:creationId xmlns:a16="http://schemas.microsoft.com/office/drawing/2014/main" id="{1538A5F8-0D21-E3C2-6ED7-524C3BD437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06328"/>
            <a:ext cx="5151438" cy="3769344"/>
          </a:xfrm>
        </p:spPr>
      </p:pic>
      <p:pic>
        <p:nvPicPr>
          <p:cNvPr id="16" name="Content Placeholder 14" descr="A screenshot of a graph&#10;&#10;Description automatically generated">
            <a:extLst>
              <a:ext uri="{FF2B5EF4-FFF2-40B4-BE49-F238E27FC236}">
                <a16:creationId xmlns:a16="http://schemas.microsoft.com/office/drawing/2014/main" id="{CF8EDB6A-5EDF-EC12-DA5A-67268C6F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49" y="0"/>
            <a:ext cx="6514751" cy="2285998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B4628D6-619F-425A-C046-F081EBC18A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Medicaid is the largest source of federal funding for HIV care</a:t>
            </a:r>
          </a:p>
          <a:p>
            <a:r>
              <a:rPr lang="en-US" dirty="0">
                <a:solidFill>
                  <a:srgbClr val="FFFFFF"/>
                </a:solidFill>
              </a:rPr>
              <a:t>PWH rely more heavily on Medicaid than the general population</a:t>
            </a:r>
            <a:r>
              <a:rPr lang="en-US" baseline="30000" dirty="0">
                <a:solidFill>
                  <a:srgbClr val="FFFFFF"/>
                </a:solidFill>
              </a:rPr>
              <a:t>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A57-9BB7-3D50-E3EB-B6313128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&amp; Medicaid</a:t>
            </a:r>
          </a:p>
        </p:txBody>
      </p:sp>
      <p:pic>
        <p:nvPicPr>
          <p:cNvPr id="6" name="Content Placeholder 5" descr="A graph of blue and white bars&#10;&#10;Description automatically generated with medium confidence">
            <a:extLst>
              <a:ext uri="{FF2B5EF4-FFF2-40B4-BE49-F238E27FC236}">
                <a16:creationId xmlns:a16="http://schemas.microsoft.com/office/drawing/2014/main" id="{17B8549F-6DA5-8041-2358-ED7449D224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9" y="2072640"/>
            <a:ext cx="5887866" cy="40233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C231-4633-0B35-9877-4A250B8F94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6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DF7BFA-5124-5EF5-0EA3-F4088834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EA9BC-5EE8-7176-B3AF-2BE60AD6C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High reliance on Medicaid by PWH</a:t>
            </a:r>
          </a:p>
          <a:p>
            <a:r>
              <a:rPr lang="en-US" dirty="0">
                <a:solidFill>
                  <a:srgbClr val="FFFFFF"/>
                </a:solidFill>
              </a:rPr>
              <a:t>PWH can live healthy lives with proper treatment &amp; monitoring</a:t>
            </a:r>
          </a:p>
          <a:p>
            <a:r>
              <a:rPr lang="en-US" dirty="0">
                <a:solidFill>
                  <a:srgbClr val="FFFFFF"/>
                </a:solidFill>
              </a:rPr>
              <a:t>Prevent further spread of HIV</a:t>
            </a:r>
          </a:p>
        </p:txBody>
      </p:sp>
    </p:spTree>
    <p:extLst>
      <p:ext uri="{BB962C8B-B14F-4D97-AF65-F5344CB8AC3E}">
        <p14:creationId xmlns:p14="http://schemas.microsoft.com/office/powerpoint/2010/main" val="372426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B2E8-0656-5D5D-E038-346297F6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94E1-AB5A-3BF5-B11D-7FF77046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Compliant Population: Louisiana Medicaid members </a:t>
            </a:r>
            <a:r>
              <a:rPr lang="en-US" u="sng" dirty="0">
                <a:solidFill>
                  <a:srgbClr val="FFFFFF"/>
                </a:solidFill>
              </a:rPr>
              <a:t>&gt;</a:t>
            </a:r>
            <a:r>
              <a:rPr lang="en-US" dirty="0">
                <a:solidFill>
                  <a:srgbClr val="FFFFFF"/>
                </a:solidFill>
              </a:rPr>
              <a:t>18 years of age, with diagnosis of HIV and </a:t>
            </a:r>
            <a:r>
              <a:rPr lang="en-US" b="1" dirty="0">
                <a:solidFill>
                  <a:srgbClr val="FFFFFF"/>
                </a:solidFill>
              </a:rPr>
              <a:t>Viral Load (VL) &lt; 200 copies/mL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VL target based on clinical threshold for PWH to be considered to have undetected amount of virus</a:t>
            </a:r>
          </a:p>
          <a:p>
            <a:pPr lvl="1"/>
            <a:r>
              <a:rPr lang="en-US" b="1" i="1" dirty="0">
                <a:solidFill>
                  <a:srgbClr val="FFFFFF"/>
                </a:solidFill>
              </a:rPr>
              <a:t>Undetectable=</a:t>
            </a:r>
            <a:r>
              <a:rPr lang="en-US" b="1" i="1" dirty="0" err="1">
                <a:solidFill>
                  <a:srgbClr val="FFFFFF"/>
                </a:solidFill>
              </a:rPr>
              <a:t>untransmittable</a:t>
            </a:r>
            <a:endParaRPr lang="en-US" b="1" i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Target Percent: 81.65%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FFE8-A0BC-CCC1-D097-8CF868BE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93E26-BBCD-B3B7-4E78-90A57EF0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Assess ACLA Medicaid population in Louisiana</a:t>
            </a:r>
          </a:p>
          <a:p>
            <a:r>
              <a:rPr lang="en-US" dirty="0">
                <a:solidFill>
                  <a:srgbClr val="FFFFFF"/>
                </a:solidFill>
              </a:rPr>
              <a:t>Relationship between medication adherence and viral suppression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2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DBA0-915B-43AC-E433-4F9B65DD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Demographics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B226BF-42C7-FEB6-7CBA-46DCAB48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1553593"/>
            <a:ext cx="5913121" cy="4542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E70965-3CEE-6B34-9F94-38EA56F258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8523256"/>
              </p:ext>
            </p:extLst>
          </p:nvPr>
        </p:nvGraphicFramePr>
        <p:xfrm>
          <a:off x="6436841" y="2286000"/>
          <a:ext cx="515143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672977-65A3-836E-5778-264C1B029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524206"/>
              </p:ext>
            </p:extLst>
          </p:nvPr>
        </p:nvGraphicFramePr>
        <p:xfrm>
          <a:off x="5882321" y="2286000"/>
          <a:ext cx="591312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A84D9E-3BB0-BB6C-7377-19C15B34E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85611"/>
              </p:ext>
            </p:extLst>
          </p:nvPr>
        </p:nvGraphicFramePr>
        <p:xfrm>
          <a:off x="839963" y="3078480"/>
          <a:ext cx="55968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439">
                  <a:extLst>
                    <a:ext uri="{9D8B030D-6E8A-4147-A177-3AD203B41FA5}">
                      <a16:colId xmlns:a16="http://schemas.microsoft.com/office/drawing/2014/main" val="2588404866"/>
                    </a:ext>
                  </a:extLst>
                </a:gridCol>
                <a:gridCol w="2798439">
                  <a:extLst>
                    <a:ext uri="{9D8B030D-6E8A-4147-A177-3AD203B41FA5}">
                      <a16:colId xmlns:a16="http://schemas.microsoft.com/office/drawing/2014/main" val="2231960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67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 </a:t>
                      </a:r>
                      <a:r>
                        <a:rPr lang="en-US" sz="1800" b="1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18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21835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8074</TotalTime>
  <Words>721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HIV Viral Load Medication Adherence</vt:lpstr>
      <vt:lpstr>Background</vt:lpstr>
      <vt:lpstr>Background</vt:lpstr>
      <vt:lpstr>HIV &amp; Medicaid</vt:lpstr>
      <vt:lpstr>HIV &amp; Medicaid</vt:lpstr>
      <vt:lpstr>Importance</vt:lpstr>
      <vt:lpstr>Medicaid Goals</vt:lpstr>
      <vt:lpstr>Aims</vt:lpstr>
      <vt:lpstr>Population Demographics</vt:lpstr>
      <vt:lpstr>Race</vt:lpstr>
      <vt:lpstr>Regional Data</vt:lpstr>
      <vt:lpstr>PCP &amp; ID Provider Utilization</vt:lpstr>
      <vt:lpstr>Provider utilization by region</vt:lpstr>
      <vt:lpstr>Antiretroviral Therapy Fill Data</vt:lpstr>
      <vt:lpstr>Antiretroviral Therapy Fill Data</vt:lpstr>
      <vt:lpstr>Social Factors</vt:lpstr>
      <vt:lpstr>Summary</vt:lpstr>
      <vt:lpstr>Current ACLA Strategy</vt:lpstr>
      <vt:lpstr>Recommendations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Mpox Infections in Louisiana in the 2022 Outbreak</dc:title>
  <dc:creator>Essajee, Nabil M.</dc:creator>
  <cp:lastModifiedBy>Essajee, Nabil M.</cp:lastModifiedBy>
  <cp:revision>2</cp:revision>
  <dcterms:created xsi:type="dcterms:W3CDTF">2023-04-25T23:48:33Z</dcterms:created>
  <dcterms:modified xsi:type="dcterms:W3CDTF">2024-02-06T18:35:17Z</dcterms:modified>
</cp:coreProperties>
</file>