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3e01607d4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3e01607d4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3cc47a5b3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3cc47a5b3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3da91a7b8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3da91a7b8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cc47a5b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cc47a5b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3cc47a5b3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3cc47a5b3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3da91a7b8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3da91a7b85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3da91a7b8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3da91a7b8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3da91a7b8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3da91a7b85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3da91a7b8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3da91a7b8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3da91a7b85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3da91a7b85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3da91a7b8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3da91a7b8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Accessible Nutrition Improve Health Outcomes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2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Presented by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Xena Zheng, MD Candidate LSUHSC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5/3/2023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Estimated economic impact for ACLA is significant.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Caveat is lack of ACLA specific utilization data. </a:t>
            </a:r>
            <a:endParaRPr/>
          </a:p>
        </p:txBody>
      </p:sp>
      <p:cxnSp>
        <p:nvCxnSpPr>
          <p:cNvPr id="142" name="Google Shape;142;p22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22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1635775" y="1117100"/>
            <a:ext cx="58737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1410 Mom’s Meals Recipients (over 5 years)</a:t>
            </a:r>
            <a:endParaRPr/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X</a:t>
            </a:r>
            <a:endParaRPr/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BB968"/>
                </a:solidFill>
              </a:rPr>
              <a:t>~$7000 Net Savings Per Patient</a:t>
            </a:r>
            <a:endParaRPr b="1">
              <a:solidFill>
                <a:srgbClr val="1BB968"/>
              </a:solidFill>
            </a:endParaRPr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=</a:t>
            </a:r>
            <a:endParaRPr/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BB968"/>
                </a:solidFill>
              </a:rPr>
              <a:t>~$10 Million Total Saved</a:t>
            </a:r>
            <a:endParaRPr b="1">
              <a:solidFill>
                <a:srgbClr val="1BB968"/>
              </a:solidFill>
            </a:endParaRPr>
          </a:p>
          <a:p>
            <a:pPr marL="45720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 for further analysis. 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58737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Assess Mom’s Meals impact on health outcomes (e.g., ED visits and inpatient hospitalizations)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Compare time frames Pre- and Post- participation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Compare participants vs. matched cohort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Determine impact of participation length and diet type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Analyze impact on total health care costs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Calculate cost of optimal program participation time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Quantify direct health-related cost savings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Explore indirect economic benefits 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2" name="Google Shape;152;p23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3" name="Google Shape;153;p23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Acknowledgments</a:t>
            </a:r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58737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Renee Wells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Gregory Randolph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Shea Good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Analytics team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Rhonda Baird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Rodney Wise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ACLA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Peggy Honore and Dana Smith 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Patrick Bernet   </a:t>
            </a:r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so much! </a:t>
            </a:r>
            <a:endParaRPr/>
          </a:p>
        </p:txBody>
      </p:sp>
      <p:cxnSp>
        <p:nvCxnSpPr>
          <p:cNvPr id="161" name="Google Shape;161;p24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2" name="Google Shape;162;p24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9425" y="1717875"/>
            <a:ext cx="2238375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2663" y="2621950"/>
            <a:ext cx="1891893" cy="99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Appropriate nutrition remains an unmet need. 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58737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Individuals living with severe, chronic illnesses can have unique nutritional and dietary 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Proper dietary regimen improve outcomes in chronic conditions such as diabetes mellitus, cardiovascular disease, and renal failure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Patients often struggle to meet dietary 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Exacerbated by: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Disabilities in feeding related ADL and IADL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Older age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Food insecurity 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Luckily, this is a modifiable health issue.  </a:t>
            </a:r>
            <a:endParaRPr/>
          </a:p>
        </p:txBody>
      </p:sp>
      <p:cxnSp>
        <p:nvCxnSpPr>
          <p:cNvPr id="63" name="Google Shape;63;p14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" name="Google Shape;64;p14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2125" y="1600200"/>
            <a:ext cx="183832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-43600" y="4881950"/>
            <a:ext cx="8281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CCCCCC"/>
                </a:solidFill>
              </a:rPr>
              <a:t>Reference: CDC 2022 (image) </a:t>
            </a:r>
            <a:endParaRPr sz="800"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Medically Tailored Meals improve access to nutrition. 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52677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Medically tailored meals (MTM) program participation is prescribed for patients with severe, chronic illness and nutritional 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Menus are designed to meet individual medical and nutritional needs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partner prepares and delivers meals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ACLA Mom’s Meals is a MTM community partner.   </a:t>
            </a:r>
            <a:endParaRPr/>
          </a:p>
        </p:txBody>
      </p:sp>
      <p:cxnSp>
        <p:nvCxnSpPr>
          <p:cNvPr id="74" name="Google Shape;74;p15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5" name="Google Shape;75;p15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8725" y="1567724"/>
            <a:ext cx="3153575" cy="1868551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-43600" y="4881950"/>
            <a:ext cx="8281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CCCCCC"/>
                </a:solidFill>
              </a:rPr>
              <a:t>Reference: Food is Medicine Coalition (image) </a:t>
            </a:r>
            <a:endParaRPr sz="800"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Mom’s Meals.  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311700" y="1117100"/>
            <a:ext cx="5873700" cy="30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 delivered meals for members who meet eligibility criteria: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/>
              <a:t>Chronic Care Meals (28 days)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Post Discharge Meals (7 days)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Physical Health UM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Behavioral Health uM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COVID19 Meals (7 days)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Emergency Meals (7 days)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meals a day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Care manager determines eligibility criteria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cxnSp>
        <p:nvCxnSpPr>
          <p:cNvPr id="85" name="Google Shape;85;p16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6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67275" y="1658500"/>
            <a:ext cx="2653800" cy="199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-43600" y="4881950"/>
            <a:ext cx="8281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CCCCCC"/>
                </a:solidFill>
              </a:rPr>
              <a:t>Reference: Mom’s Meals 2021 (image) </a:t>
            </a:r>
            <a:endParaRPr sz="800"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Demographics of Mom’s Meals Recipients: Race.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Focusing on Diabetes Mellitus &amp; Congestive Heart Failure</a:t>
            </a:r>
            <a:endParaRPr/>
          </a:p>
        </p:txBody>
      </p:sp>
      <p:cxnSp>
        <p:nvCxnSpPr>
          <p:cNvPr id="95" name="Google Shape;95;p17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17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7" name="Google Shape;97;p17" title="Points scor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1386412"/>
            <a:ext cx="4199559" cy="259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7" title="Points sco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9" y="1307050"/>
            <a:ext cx="4327941" cy="2676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Demographics of Mom’s Meals Recipients: Age.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Recipients are more likely to be older. </a:t>
            </a:r>
            <a:endParaRPr/>
          </a:p>
        </p:txBody>
      </p:sp>
      <p:cxnSp>
        <p:nvCxnSpPr>
          <p:cNvPr id="105" name="Google Shape;105;p18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6" name="Google Shape;106;p18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7" name="Google Shape;107;p18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325" y="1031225"/>
            <a:ext cx="5152317" cy="3185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MTM Cost Effectiveness Model can estimate impacts.  </a:t>
            </a:r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Defaults based on studies can be changed to ACLA #s. </a:t>
            </a:r>
            <a:endParaRPr/>
          </a:p>
        </p:txBody>
      </p:sp>
      <p:cxnSp>
        <p:nvCxnSpPr>
          <p:cNvPr id="114" name="Google Shape;114;p19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9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0375" y="1031225"/>
            <a:ext cx="4234531" cy="330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-43600" y="4881950"/>
            <a:ext cx="8281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CCCCCC"/>
                </a:solidFill>
              </a:rPr>
              <a:t>Model built by Dr. Patrick Bernet </a:t>
            </a:r>
            <a:endParaRPr sz="800">
              <a:solidFill>
                <a:srgbClr val="CCCC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 runs Monte Carlo simulation to calculate impact.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Limitation: skewed by longer length of program in studies. </a:t>
            </a:r>
            <a:endParaRPr/>
          </a:p>
        </p:txBody>
      </p:sp>
      <p:cxnSp>
        <p:nvCxnSpPr>
          <p:cNvPr id="124" name="Google Shape;124;p20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Google Shape;125;p20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6375" y="985350"/>
            <a:ext cx="4005468" cy="339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>
            <a:spLocks noGrp="1"/>
          </p:cNvSpPr>
          <p:nvPr>
            <p:ph type="title"/>
          </p:nvPr>
        </p:nvSpPr>
        <p:spPr>
          <a:xfrm>
            <a:off x="311700" y="245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Overall chance of $ return on investment is estimated. </a:t>
            </a:r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311700" y="4430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3" name="Google Shape;133;p21"/>
          <p:cNvCxnSpPr/>
          <p:nvPr/>
        </p:nvCxnSpPr>
        <p:spPr>
          <a:xfrm>
            <a:off x="310375" y="928350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21"/>
          <p:cNvCxnSpPr/>
          <p:nvPr/>
        </p:nvCxnSpPr>
        <p:spPr>
          <a:xfrm>
            <a:off x="309750" y="4430125"/>
            <a:ext cx="8524500" cy="11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5" name="Google Shape;13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8500" y="979513"/>
            <a:ext cx="4007005" cy="3410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447</Words>
  <Application>Microsoft Office PowerPoint</Application>
  <PresentationFormat>On-screen Show (16:9)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Accessible Nutrition Improve Health Outcomes</vt:lpstr>
      <vt:lpstr>Appropriate nutrition remains an unmet need.  </vt:lpstr>
      <vt:lpstr>Medically Tailored Meals improve access to nutrition. </vt:lpstr>
      <vt:lpstr>Overview of Mom’s Meals.  </vt:lpstr>
      <vt:lpstr>Demographics of Mom’s Meals Recipients: Race.</vt:lpstr>
      <vt:lpstr>Demographics of Mom’s Meals Recipients: Age.</vt:lpstr>
      <vt:lpstr>MTM Cost Effectiveness Model can estimate impacts.  </vt:lpstr>
      <vt:lpstr>Model runs Monte Carlo simulation to calculate impact.</vt:lpstr>
      <vt:lpstr>Overall chance of $ return on investment is estimated. </vt:lpstr>
      <vt:lpstr>Estimated economic impact for ACLA is significant.</vt:lpstr>
      <vt:lpstr>Recommendations for further analysis. 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Accessible Nutrition Improve Health Outcomes</dc:title>
  <cp:lastModifiedBy>Zheng, Xena X.</cp:lastModifiedBy>
  <cp:revision>1</cp:revision>
  <dcterms:modified xsi:type="dcterms:W3CDTF">2023-05-04T18:37:11Z</dcterms:modified>
</cp:coreProperties>
</file>