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12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4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1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1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1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198F-80AD-45BE-8912-44690678BC04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A937B-23E9-4E0A-A98D-E792E648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996" y="3487833"/>
            <a:ext cx="3285714" cy="17523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691" y="924968"/>
            <a:ext cx="3142857" cy="179047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691" y="3449738"/>
            <a:ext cx="3152381" cy="179047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3996" y="924968"/>
            <a:ext cx="3180952" cy="1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Gassert</dc:creator>
  <cp:lastModifiedBy>Rachel Gassert</cp:lastModifiedBy>
  <cp:revision>2</cp:revision>
  <cp:lastPrinted>2018-07-31T21:37:49Z</cp:lastPrinted>
  <dcterms:created xsi:type="dcterms:W3CDTF">2018-07-31T21:33:07Z</dcterms:created>
  <dcterms:modified xsi:type="dcterms:W3CDTF">2018-07-31T21:45:46Z</dcterms:modified>
</cp:coreProperties>
</file>