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  <p:sldMasterId id="2147483729" r:id="rId2"/>
    <p:sldMasterId id="2147483741" r:id="rId3"/>
  </p:sldMasterIdLst>
  <p:notesMasterIdLst>
    <p:notesMasterId r:id="rId23"/>
  </p:notesMasterIdLst>
  <p:handoutMasterIdLst>
    <p:handoutMasterId r:id="rId24"/>
  </p:handoutMasterIdLst>
  <p:sldIdLst>
    <p:sldId id="288" r:id="rId4"/>
    <p:sldId id="256" r:id="rId5"/>
    <p:sldId id="273" r:id="rId6"/>
    <p:sldId id="275" r:id="rId7"/>
    <p:sldId id="280" r:id="rId8"/>
    <p:sldId id="274" r:id="rId9"/>
    <p:sldId id="282" r:id="rId10"/>
    <p:sldId id="283" r:id="rId11"/>
    <p:sldId id="279" r:id="rId12"/>
    <p:sldId id="284" r:id="rId13"/>
    <p:sldId id="289" r:id="rId14"/>
    <p:sldId id="281" r:id="rId15"/>
    <p:sldId id="287" r:id="rId16"/>
    <p:sldId id="286" r:id="rId17"/>
    <p:sldId id="290" r:id="rId18"/>
    <p:sldId id="258" r:id="rId19"/>
    <p:sldId id="277" r:id="rId20"/>
    <p:sldId id="285" r:id="rId21"/>
    <p:sldId id="263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00" autoAdjust="0"/>
  </p:normalViewPr>
  <p:slideViewPr>
    <p:cSldViewPr>
      <p:cViewPr varScale="1">
        <p:scale>
          <a:sx n="115" d="100"/>
          <a:sy n="115" d="100"/>
        </p:scale>
        <p:origin x="378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9/13/2017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9/13/2017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76630-6743-4558-9BDB-804C7228CB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5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7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82763"/>
            <a:ext cx="1022033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198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1999" b="1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0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2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198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 b="1">
                <a:solidFill>
                  <a:schemeClr val="accent2">
                    <a:lumMod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4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5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69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6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3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9/13/2017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02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2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6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799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9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ublichealthpractice@lsuhsc.edu" TargetMode="External"/><Relationship Id="rId2" Type="http://schemas.openxmlformats.org/officeDocument/2006/relationships/hyperlink" Target="http://sph.lsuhsc.edu/resources/student-resources/practice-experienc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Experience Boot Camp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8869"/>
            <a:ext cx="7889217" cy="2227231"/>
          </a:xfrm>
        </p:spPr>
        <p:txBody>
          <a:bodyPr>
            <a:normAutofit fontScale="77500" lnSpcReduction="20000"/>
          </a:bodyPr>
          <a:lstStyle/>
          <a:p>
            <a:pPr marL="342797" indent="-342797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99" b="0" dirty="0">
                <a:latin typeface="Baskerville Old Face" panose="02020602080505020303" pitchFamily="18" charset="0"/>
              </a:rPr>
              <a:t>Do you have lingering questions about the MPH Practice Experience?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b="0" dirty="0">
              <a:latin typeface="Baskerville Old Face" panose="02020602080505020303" pitchFamily="18" charset="0"/>
            </a:endParaRPr>
          </a:p>
          <a:p>
            <a:pPr marL="342797" indent="-342797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99" b="0" dirty="0">
                <a:latin typeface="Baskerville Old Face" panose="02020602080505020303" pitchFamily="18" charset="0"/>
              </a:rPr>
              <a:t>Attend this boot camp to learn about Practice Experience course work, due dates, forms, and much more.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b="0" dirty="0">
              <a:latin typeface="Baskerville Old Face" panose="02020602080505020303" pitchFamily="18" charset="0"/>
            </a:endParaRP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799" b="0" dirty="0">
                <a:latin typeface="Baskerville Old Face" panose="02020602080505020303" pitchFamily="18" charset="0"/>
              </a:rPr>
              <a:t>Any questions you have will be answered 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095" y="184234"/>
            <a:ext cx="2608634" cy="1054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1024" y="5128513"/>
            <a:ext cx="3066596" cy="1374100"/>
          </a:xfrm>
          <a:prstGeom prst="bracePair">
            <a:avLst/>
          </a:prstGeom>
          <a:noFill/>
          <a:ln w="28575">
            <a:solidFill>
              <a:srgbClr val="7030A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1799" b="1" dirty="0">
                <a:solidFill>
                  <a:prstClr val="black"/>
                </a:solidFill>
                <a:latin typeface="Bookman Old Style" panose="02050604050505020204"/>
              </a:rPr>
              <a:t>September 13, 2017 </a:t>
            </a:r>
          </a:p>
          <a:p>
            <a:pPr algn="ctr" defTabSz="457063"/>
            <a:r>
              <a:rPr lang="en-US" sz="1799" b="1" dirty="0">
                <a:solidFill>
                  <a:prstClr val="black"/>
                </a:solidFill>
                <a:latin typeface="Bookman Old Style" panose="02050604050505020204"/>
              </a:rPr>
              <a:t>12:00noon-1:00pm</a:t>
            </a:r>
          </a:p>
          <a:p>
            <a:pPr algn="ctr" defTabSz="457063"/>
            <a:r>
              <a:rPr lang="en-US" sz="1799" b="1" dirty="0">
                <a:solidFill>
                  <a:prstClr val="black"/>
                </a:solidFill>
                <a:latin typeface="Bookman Old Style" panose="02050604050505020204"/>
              </a:rPr>
              <a:t>Lions Eye Clinic</a:t>
            </a:r>
          </a:p>
          <a:p>
            <a:pPr algn="ctr" defTabSz="457063"/>
            <a:r>
              <a:rPr lang="en-US" sz="1799" b="1" dirty="0">
                <a:solidFill>
                  <a:prstClr val="black"/>
                </a:solidFill>
                <a:latin typeface="Bookman Old Style" panose="02050604050505020204"/>
              </a:rPr>
              <a:t>Room 303</a:t>
            </a:r>
          </a:p>
        </p:txBody>
      </p:sp>
    </p:spTree>
    <p:extLst>
      <p:ext uri="{BB962C8B-B14F-4D97-AF65-F5344CB8AC3E}">
        <p14:creationId xmlns:p14="http://schemas.microsoft.com/office/powerpoint/2010/main" val="8521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Procedures </a:t>
            </a:r>
            <a:r>
              <a:rPr lang="en-US" sz="3600" dirty="0"/>
              <a:t>and </a:t>
            </a:r>
            <a:r>
              <a:rPr lang="en-US" sz="3600" dirty="0" smtClean="0"/>
              <a:t>Forms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Forms required to register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Proposal*</a:t>
            </a:r>
            <a:endParaRPr lang="en-US" dirty="0"/>
          </a:p>
          <a:p>
            <a:r>
              <a:rPr lang="en-US" sz="1600" dirty="0" smtClean="0"/>
              <a:t>-Signed </a:t>
            </a:r>
            <a:r>
              <a:rPr lang="en-US" sz="1600" dirty="0"/>
              <a:t>by student, preceptor, and PE course director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Memorandum of </a:t>
            </a:r>
            <a:r>
              <a:rPr lang="en-US" dirty="0" smtClean="0"/>
              <a:t>Understanding*</a:t>
            </a:r>
            <a:endParaRPr lang="en-US" dirty="0"/>
          </a:p>
          <a:p>
            <a:r>
              <a:rPr lang="en-US" sz="1600" dirty="0" smtClean="0"/>
              <a:t>-Defines </a:t>
            </a:r>
            <a:r>
              <a:rPr lang="en-US" sz="1600" dirty="0"/>
              <a:t>roles and responsibilities of student and preceptor</a:t>
            </a:r>
          </a:p>
          <a:p>
            <a:r>
              <a:rPr lang="en-US" sz="1600" dirty="0" smtClean="0"/>
              <a:t>-Must </a:t>
            </a:r>
            <a:r>
              <a:rPr lang="en-US" sz="1600" dirty="0"/>
              <a:t>be signed by student and preceptor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Site Data form for new </a:t>
            </a:r>
            <a:r>
              <a:rPr lang="en-US" dirty="0" smtClean="0"/>
              <a:t>sites*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CV/resume for new preceptors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*Forms </a:t>
            </a:r>
            <a:r>
              <a:rPr lang="en-US" sz="1400" dirty="0"/>
              <a:t>are on the PE </a:t>
            </a:r>
            <a:r>
              <a:rPr lang="en-US" sz="1400" dirty="0" smtClean="0"/>
              <a:t>webpage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Submit forms to </a:t>
            </a:r>
            <a:r>
              <a:rPr lang="en-US" cap="none" dirty="0" smtClean="0"/>
              <a:t>OneNote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Give </a:t>
            </a:r>
            <a:r>
              <a:rPr lang="en-US" dirty="0"/>
              <a:t>draft proposal to PE coordinator to review prior to obtaining signature from </a:t>
            </a:r>
            <a:r>
              <a:rPr lang="en-US" dirty="0" smtClean="0"/>
              <a:t>preceptor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late forms accepted and no extensions permitted*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*</a:t>
            </a:r>
            <a:r>
              <a:rPr lang="en-US" sz="1600" dirty="0"/>
              <a:t>Waiting on formal internships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1025" b="3603"/>
          <a:stretch/>
        </p:blipFill>
        <p:spPr>
          <a:xfrm>
            <a:off x="1066800" y="204787"/>
            <a:ext cx="10055225" cy="2843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753" b="7552"/>
          <a:stretch/>
        </p:blipFill>
        <p:spPr>
          <a:xfrm>
            <a:off x="1141412" y="3276600"/>
            <a:ext cx="10287000" cy="2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Deliverables “Products”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9" t="805" r="532"/>
          <a:stretch/>
        </p:blipFill>
        <p:spPr>
          <a:xfrm>
            <a:off x="1646463" y="1752600"/>
            <a:ext cx="8895898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8412" y="2590800"/>
            <a:ext cx="419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4612" y="4953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Multiple competencies can be associated with one deliverable “product.”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56812" y="3886200"/>
            <a:ext cx="20574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competencies selected on pages 2-4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056812" y="4419600"/>
            <a:ext cx="3048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51412" y="49530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Activities </a:t>
            </a:r>
            <a:r>
              <a:rPr lang="en-US" sz="1600" dirty="0"/>
              <a:t>that support the creation and completion of products for the organization's 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2012" y="48768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Deliverables are tangible and functional products or a service that </a:t>
            </a:r>
            <a:r>
              <a:rPr lang="en-US" sz="1600" dirty="0" smtClean="0"/>
              <a:t>the organization </a:t>
            </a:r>
            <a:r>
              <a:rPr lang="en-US" sz="1600" dirty="0"/>
              <a:t>can adopt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812" y="3962400"/>
            <a:ext cx="1827212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Deliverables "products" will be submitted at the end of the semester and added to student's portfolio.</a:t>
            </a: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1978024" y="4654898"/>
            <a:ext cx="153988" cy="221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Example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059" y="1905000"/>
            <a:ext cx="1124470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Example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" t="2252" r="776" b="1468"/>
          <a:stretch/>
        </p:blipFill>
        <p:spPr>
          <a:xfrm>
            <a:off x="1632043" y="1752600"/>
            <a:ext cx="8924739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OneNote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75" y="2595563"/>
            <a:ext cx="16668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412" y="2747963"/>
            <a:ext cx="3362325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2552700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5225" cy="144938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OneNote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5" y="63418"/>
            <a:ext cx="12121814" cy="65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Deadlines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Coincides with pre-registration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6170114"/>
              </p:ext>
            </p:extLst>
          </p:nvPr>
        </p:nvGraphicFramePr>
        <p:xfrm>
          <a:off x="1096963" y="2582863"/>
          <a:ext cx="4937126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68563">
                  <a:extLst>
                    <a:ext uri="{9D8B030D-6E8A-4147-A177-3AD203B41FA5}">
                      <a16:colId xmlns:a16="http://schemas.microsoft.com/office/drawing/2014/main" val="4245689413"/>
                    </a:ext>
                  </a:extLst>
                </a:gridCol>
                <a:gridCol w="2468563">
                  <a:extLst>
                    <a:ext uri="{9D8B030D-6E8A-4147-A177-3AD203B41FA5}">
                      <a16:colId xmlns:a16="http://schemas.microsoft.com/office/drawing/2014/main" val="20468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83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15, 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09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28,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78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20,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13552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Important note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 early!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Notify PE coordinator of formal internships as soon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Experience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http://sph.lsuhsc.edu/resources/student-resources/practice-experience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Handbook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Approved Placement 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Forms </a:t>
            </a:r>
          </a:p>
          <a:p>
            <a:endParaRPr lang="en-US" dirty="0" smtClean="0"/>
          </a:p>
          <a:p>
            <a:r>
              <a:rPr lang="en-US" b="1" dirty="0" smtClean="0"/>
              <a:t>Public Health Practice and Community Engagement Office</a:t>
            </a:r>
          </a:p>
          <a:p>
            <a:r>
              <a:rPr lang="en-US" b="1" dirty="0" smtClean="0"/>
              <a:t>Room</a:t>
            </a:r>
            <a:r>
              <a:rPr lang="en-US" dirty="0" smtClean="0"/>
              <a:t> 339</a:t>
            </a:r>
          </a:p>
          <a:p>
            <a:r>
              <a:rPr lang="en-US" b="1" dirty="0" smtClean="0"/>
              <a:t>Email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publichealthpractice@lsuhsc.edu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Phone</a:t>
            </a:r>
            <a:r>
              <a:rPr lang="en-US" dirty="0" smtClean="0"/>
              <a:t> 504-568-5874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005"/>
          <a:stretch/>
        </p:blipFill>
        <p:spPr>
          <a:xfrm>
            <a:off x="2817812" y="1752600"/>
            <a:ext cx="6553200" cy="45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628" y="1143294"/>
            <a:ext cx="9958783" cy="4268965"/>
          </a:xfrm>
        </p:spPr>
        <p:txBody>
          <a:bodyPr/>
          <a:lstStyle/>
          <a:p>
            <a:r>
              <a:rPr lang="en-US" cap="none" dirty="0" smtClean="0"/>
              <a:t>Practice Experience </a:t>
            </a:r>
            <a:br>
              <a:rPr lang="en-US" cap="none" dirty="0" smtClean="0"/>
            </a:br>
            <a:r>
              <a:rPr lang="en-US" cap="none" dirty="0" smtClean="0"/>
              <a:t>Boot Camp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630" y="5537926"/>
            <a:ext cx="9806382" cy="70635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/>
              <a:t>Dr. Donna Williams</a:t>
            </a:r>
            <a:r>
              <a:rPr lang="en-US" dirty="0" smtClean="0"/>
              <a:t>, Associate Dean for Public Health Practice and Community Engagement </a:t>
            </a:r>
          </a:p>
          <a:p>
            <a:pPr algn="ctr"/>
            <a:r>
              <a:rPr lang="en-US" b="1" dirty="0" smtClean="0"/>
              <a:t>Amber M. Brown, MPH</a:t>
            </a:r>
            <a:r>
              <a:rPr lang="en-US" dirty="0" smtClean="0"/>
              <a:t>, Coordinator for Public Health Practice and Community Engagement 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Content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Defining Practice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Planning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Procedures and 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Deliverables “Products”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OneNote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Deadlines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Defining Practice </a:t>
            </a:r>
            <a:r>
              <a:rPr lang="en-US" sz="3600" dirty="0" smtClean="0"/>
              <a:t>Experience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200" i="0" dirty="0" smtClean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Defining Practice Experience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40266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Practice-based learning</a:t>
            </a:r>
          </a:p>
          <a:p>
            <a:r>
              <a:rPr lang="en-US" sz="1600" dirty="0" smtClean="0"/>
              <a:t>-Bridge </a:t>
            </a:r>
            <a:r>
              <a:rPr lang="en-US" sz="1600" dirty="0"/>
              <a:t>academic training and applied public health </a:t>
            </a:r>
            <a:r>
              <a:rPr lang="en-US" sz="1600" dirty="0" smtClean="0"/>
              <a:t>practice</a:t>
            </a:r>
            <a:endParaRPr lang="en-US" sz="1600" dirty="0"/>
          </a:p>
          <a:p>
            <a:r>
              <a:rPr lang="en-US" sz="1600" dirty="0" smtClean="0"/>
              <a:t>-Build </a:t>
            </a:r>
            <a:r>
              <a:rPr lang="en-US" sz="1600" dirty="0"/>
              <a:t>skills, abilities, and professional </a:t>
            </a:r>
            <a:r>
              <a:rPr lang="en-US" sz="1600" dirty="0" smtClean="0"/>
              <a:t>network</a:t>
            </a:r>
            <a:endParaRPr lang="en-US" sz="1600" dirty="0"/>
          </a:p>
          <a:p>
            <a:r>
              <a:rPr lang="en-US" sz="1600" dirty="0" smtClean="0"/>
              <a:t>-Inform </a:t>
            </a:r>
            <a:r>
              <a:rPr lang="en-US" sz="1600" dirty="0"/>
              <a:t>career </a:t>
            </a:r>
            <a:r>
              <a:rPr lang="en-US" sz="1600" dirty="0" smtClean="0"/>
              <a:t>choices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Structured</a:t>
            </a:r>
          </a:p>
          <a:p>
            <a:r>
              <a:rPr lang="en-US" sz="1600" dirty="0" smtClean="0"/>
              <a:t>-Planned</a:t>
            </a:r>
            <a:endParaRPr lang="en-US" sz="1600" dirty="0"/>
          </a:p>
          <a:p>
            <a:r>
              <a:rPr lang="en-US" sz="1600" dirty="0" smtClean="0"/>
              <a:t>-Supervised/mentored </a:t>
            </a:r>
            <a:r>
              <a:rPr lang="en-US" sz="1600" dirty="0"/>
              <a:t>by preceptor</a:t>
            </a:r>
          </a:p>
          <a:p>
            <a:r>
              <a:rPr lang="en-US" sz="1600" dirty="0" smtClean="0"/>
              <a:t>-Evaluated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Competency driven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CEPH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MPH Practice Experience is a project or activity that immerses students in one or more aspects of public health operations under the guidance of a preceptor. It gives students an opportunity to apply what they are learning in a professional public health setting, while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skills, abilities and relationships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is not administrative, shadowing, clinical, research, or an extension of a student worker position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Defining Practice Experience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PUBH 6800 = 3 </a:t>
            </a:r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Semester*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Minimum 200 </a:t>
            </a:r>
            <a:r>
              <a:rPr lang="en-US" dirty="0" smtClean="0"/>
              <a:t>hours of fieldwork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meets twice a 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OneNote portfolio </a:t>
            </a:r>
            <a:r>
              <a:rPr lang="en-US" dirty="0"/>
              <a:t>r</a:t>
            </a:r>
            <a:r>
              <a:rPr lang="en-US" dirty="0" smtClean="0"/>
              <a:t>equired 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*</a:t>
            </a:r>
            <a:r>
              <a:rPr lang="en-US" sz="1400" dirty="0">
                <a:solidFill>
                  <a:prstClr val="black"/>
                </a:solidFill>
              </a:rPr>
              <a:t>Exceptions: work full-time, joint degree, formal internship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5897912" cy="3378200"/>
          </a:xfrm>
        </p:spPr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10 Credits</a:t>
            </a:r>
          </a:p>
          <a:p>
            <a:r>
              <a:rPr lang="en-US" sz="1600" dirty="0"/>
              <a:t>BIOS 6100 or BIOS 6200 [4 credits] </a:t>
            </a:r>
          </a:p>
          <a:p>
            <a:r>
              <a:rPr lang="en-US" sz="1600" dirty="0"/>
              <a:t>EPID 6210 [3 credits]</a:t>
            </a:r>
          </a:p>
          <a:p>
            <a:r>
              <a:rPr lang="en-US" sz="1700" i="1" dirty="0" smtClean="0"/>
              <a:t>Program </a:t>
            </a:r>
            <a:r>
              <a:rPr lang="en-US" sz="1700" i="1" dirty="0"/>
              <a:t>Core</a:t>
            </a:r>
          </a:p>
          <a:p>
            <a:r>
              <a:rPr lang="en-US" sz="1600" dirty="0"/>
              <a:t>ENHS 6238 [3 credits]</a:t>
            </a:r>
          </a:p>
          <a:p>
            <a:r>
              <a:rPr lang="en-US" sz="1600" dirty="0"/>
              <a:t>BCHS 6212 [3 credits]</a:t>
            </a:r>
          </a:p>
          <a:p>
            <a:r>
              <a:rPr lang="en-US" sz="1600" dirty="0" smtClean="0"/>
              <a:t>HPSM </a:t>
            </a:r>
            <a:r>
              <a:rPr lang="en-US" sz="1600" dirty="0"/>
              <a:t>6268 [3 credits</a:t>
            </a:r>
            <a:r>
              <a:rPr lang="en-US" sz="1600" dirty="0" smtClean="0"/>
              <a:t>]</a:t>
            </a:r>
          </a:p>
          <a:p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Code of Conduct </a:t>
            </a:r>
          </a:p>
          <a:p>
            <a:pPr marL="201108" lvl="1" indent="0">
              <a:buNone/>
            </a:pPr>
            <a:endParaRPr lang="en-U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HIPAA</a:t>
            </a:r>
          </a:p>
          <a:p>
            <a:pPr marL="201108" lvl="1" indent="0">
              <a:buNone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CITI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48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Planning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smtClean="0"/>
              <a:t>Public Health Practice Office </a:t>
            </a:r>
            <a:r>
              <a:rPr lang="en-US" dirty="0"/>
              <a:t>is available to help you along the way. </a:t>
            </a:r>
          </a:p>
          <a:p>
            <a:pPr algn="ctr"/>
            <a:r>
              <a:rPr lang="en-US" dirty="0"/>
              <a:t>Reach out with any questions at any time.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sz="1600" dirty="0"/>
              <a:t>*If the site is new and/or preceptor, student must submit New Site Data Form and/or submit </a:t>
            </a:r>
            <a:r>
              <a:rPr lang="en-US" sz="1600" dirty="0" smtClean="0"/>
              <a:t>preceptor CV/resume</a:t>
            </a:r>
            <a:endParaRPr lang="en-US" sz="1600" dirty="0"/>
          </a:p>
          <a:p>
            <a:pPr algn="ctr"/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9805" y="1846263"/>
            <a:ext cx="427144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Planning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Placement Sites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Organization, center, or program</a:t>
            </a:r>
          </a:p>
          <a:p>
            <a:r>
              <a:rPr lang="en-US" sz="1600" dirty="0" smtClean="0"/>
              <a:t>-Government</a:t>
            </a:r>
            <a:endParaRPr lang="en-US" sz="1600" dirty="0"/>
          </a:p>
          <a:p>
            <a:r>
              <a:rPr lang="en-US" sz="1600" dirty="0" smtClean="0"/>
              <a:t>-Non-Profit</a:t>
            </a:r>
            <a:endParaRPr lang="en-US" sz="1600" dirty="0"/>
          </a:p>
          <a:p>
            <a:r>
              <a:rPr lang="en-US" sz="1600" dirty="0" smtClean="0"/>
              <a:t>-Private </a:t>
            </a:r>
            <a:r>
              <a:rPr lang="en-US" sz="1600" dirty="0"/>
              <a:t>companies (environmental)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Devoted to health of populations</a:t>
            </a:r>
          </a:p>
          <a:p>
            <a:r>
              <a:rPr lang="en-US" sz="1500" dirty="0" smtClean="0"/>
              <a:t>-Prevention </a:t>
            </a:r>
            <a:r>
              <a:rPr lang="en-US" sz="1500" dirty="0"/>
              <a:t>of disease</a:t>
            </a:r>
          </a:p>
          <a:p>
            <a:r>
              <a:rPr lang="en-US" sz="1500" dirty="0" smtClean="0"/>
              <a:t>-Promotion </a:t>
            </a:r>
            <a:r>
              <a:rPr lang="en-US" sz="1500" dirty="0"/>
              <a:t>of health </a:t>
            </a:r>
          </a:p>
          <a:p>
            <a:r>
              <a:rPr lang="en-US" sz="1500" dirty="0" smtClean="0"/>
              <a:t>-Advocacy </a:t>
            </a:r>
            <a:r>
              <a:rPr lang="en-US" sz="1500" dirty="0"/>
              <a:t>for healthcare programs/ delivery of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Additional procedures/requirements for international </a:t>
            </a:r>
            <a:r>
              <a:rPr lang="en-US" b="1" dirty="0" smtClean="0"/>
              <a:t>sites </a:t>
            </a:r>
            <a:endParaRPr lang="en-US" b="1" dirty="0"/>
          </a:p>
          <a:p>
            <a:r>
              <a:rPr lang="en-US" sz="1500" dirty="0" smtClean="0"/>
              <a:t>-Start </a:t>
            </a:r>
            <a:r>
              <a:rPr lang="en-US" sz="1500" dirty="0"/>
              <a:t>international PE planning early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Adding a New </a:t>
            </a:r>
            <a:r>
              <a:rPr lang="en-US" dirty="0" smtClean="0"/>
              <a:t>Practice Experience </a:t>
            </a:r>
            <a:r>
              <a:rPr lang="en-US" dirty="0"/>
              <a:t>Site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If </a:t>
            </a:r>
            <a:r>
              <a:rPr lang="en-US" sz="1500" dirty="0"/>
              <a:t>the site is no on the approved list, it must be reviewed for approval before a student can proceed with PE planning.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New Site Data forms are on the PE webpage.</a:t>
            </a:r>
          </a:p>
          <a:p>
            <a:r>
              <a:rPr lang="en-US" sz="1200" dirty="0" smtClean="0"/>
              <a:t>-Form </a:t>
            </a:r>
            <a:r>
              <a:rPr lang="en-US" sz="1200" dirty="0"/>
              <a:t>may also be requested from the PE coordinator.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66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Planning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 a site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Networking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Advisor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Peers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Volunteering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Email blast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Approved site list on </a:t>
            </a:r>
            <a:r>
              <a:rPr lang="en-US" dirty="0" smtClean="0"/>
              <a:t>Practice Experience </a:t>
            </a:r>
            <a:r>
              <a:rPr lang="en-US" dirty="0"/>
              <a:t>webpage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Choosing a site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Identify an opportunity that interests you and will support your career </a:t>
            </a:r>
            <a:r>
              <a:rPr lang="en-US" sz="1500" dirty="0" smtClean="0"/>
              <a:t>goals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Consult with advisor and PE </a:t>
            </a:r>
            <a:r>
              <a:rPr lang="en-US" sz="1500" dirty="0" smtClean="0"/>
              <a:t>coordinator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New Site</a:t>
            </a:r>
          </a:p>
          <a:p>
            <a:pPr marL="0" indent="0">
              <a:buNone/>
            </a:pPr>
            <a:r>
              <a:rPr lang="en-US" sz="1500" dirty="0" smtClean="0"/>
              <a:t>-Submit New Site Data form to PE coordinator</a:t>
            </a:r>
            <a:endParaRPr lang="en-US" sz="15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56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Planning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Preceptor role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Orient the student to specific project goals and operational </a:t>
            </a:r>
            <a:r>
              <a:rPr lang="en-US" dirty="0" smtClean="0"/>
              <a:t>requirements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the structure and function of the </a:t>
            </a:r>
            <a:r>
              <a:rPr lang="en-US" dirty="0" smtClean="0"/>
              <a:t>agency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Invite the student to agency, interagency, and community </a:t>
            </a:r>
            <a:r>
              <a:rPr lang="en-US" dirty="0" smtClean="0"/>
              <a:t>meetings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Supervise the </a:t>
            </a:r>
            <a:r>
              <a:rPr lang="en-US" dirty="0" smtClean="0"/>
              <a:t>student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a model of professional work habits and </a:t>
            </a:r>
            <a:r>
              <a:rPr lang="en-US" dirty="0" smtClean="0"/>
              <a:t>attitudes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Evaluate student performance on forms </a:t>
            </a:r>
            <a:r>
              <a:rPr lang="en-US" dirty="0" smtClean="0"/>
              <a:t>provided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preceptor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preceptor has never served in this role before, they must submit CV/resume to be reviewed for approval by PE course director.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be an experienced, practicing public health professional</a:t>
            </a:r>
          </a:p>
          <a:p>
            <a:r>
              <a:rPr lang="en-US" sz="1600" dirty="0" smtClean="0"/>
              <a:t>-MPH </a:t>
            </a:r>
            <a:r>
              <a:rPr lang="en-US" sz="1600" dirty="0"/>
              <a:t>(or equivalent degree) plus 3 years professional public health </a:t>
            </a:r>
            <a:r>
              <a:rPr lang="en-US" sz="1600" dirty="0" smtClean="0"/>
              <a:t>experience</a:t>
            </a:r>
            <a:endParaRPr lang="en-US" sz="1600" dirty="0"/>
          </a:p>
          <a:p>
            <a:r>
              <a:rPr lang="en-US" sz="1600" dirty="0" smtClean="0"/>
              <a:t>-Bachelor’s </a:t>
            </a:r>
            <a:r>
              <a:rPr lang="en-US" sz="1600" dirty="0"/>
              <a:t>in related field plus 5 years of professional public health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Wood Typ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1448</TotalTime>
  <Words>832</Words>
  <Application>Microsoft Office PowerPoint</Application>
  <PresentationFormat>Custom</PresentationFormat>
  <Paragraphs>159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Baskerville Old Face</vt:lpstr>
      <vt:lpstr>Book Antiqua</vt:lpstr>
      <vt:lpstr>Bookman Old Style</vt:lpstr>
      <vt:lpstr>Calibri</vt:lpstr>
      <vt:lpstr>Calibri Light</vt:lpstr>
      <vt:lpstr>Century Gothic</vt:lpstr>
      <vt:lpstr>Corbel</vt:lpstr>
      <vt:lpstr>Wingdings</vt:lpstr>
      <vt:lpstr>Retrospect</vt:lpstr>
      <vt:lpstr>Wood Type</vt:lpstr>
      <vt:lpstr>Office Theme</vt:lpstr>
      <vt:lpstr>Practice Experience Boot Camp </vt:lpstr>
      <vt:lpstr>Practice Experience  Boot Camp</vt:lpstr>
      <vt:lpstr>Content</vt:lpstr>
      <vt:lpstr>Defining Practice Experience                Defining Practice Experience</vt:lpstr>
      <vt:lpstr>Defining Practice Experience</vt:lpstr>
      <vt:lpstr>Planning</vt:lpstr>
      <vt:lpstr>Planning </vt:lpstr>
      <vt:lpstr>Planning </vt:lpstr>
      <vt:lpstr>Planning</vt:lpstr>
      <vt:lpstr>Procedures and Forms</vt:lpstr>
      <vt:lpstr>PowerPoint Presentation</vt:lpstr>
      <vt:lpstr>Deliverables “Products”</vt:lpstr>
      <vt:lpstr>Example</vt:lpstr>
      <vt:lpstr>Example</vt:lpstr>
      <vt:lpstr>OneNote</vt:lpstr>
      <vt:lpstr>OneNote</vt:lpstr>
      <vt:lpstr>Deadlines</vt:lpstr>
      <vt:lpstr>Practice Experience Resources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Experience  Boot Camp</dc:title>
  <dc:creator>Brown, Amber M.</dc:creator>
  <cp:lastModifiedBy>Brown, Amber M.</cp:lastModifiedBy>
  <cp:revision>23</cp:revision>
  <dcterms:created xsi:type="dcterms:W3CDTF">2017-09-12T17:27:35Z</dcterms:created>
  <dcterms:modified xsi:type="dcterms:W3CDTF">2017-09-13T18:58:46Z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